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9" r:id="rId3"/>
    <p:sldId id="263" r:id="rId4"/>
    <p:sldId id="265" r:id="rId5"/>
    <p:sldId id="261" r:id="rId6"/>
    <p:sldId id="262" r:id="rId7"/>
    <p:sldId id="271" r:id="rId8"/>
    <p:sldId id="264" r:id="rId9"/>
    <p:sldId id="266" r:id="rId10"/>
    <p:sldId id="267" r:id="rId11"/>
    <p:sldId id="269" r:id="rId12"/>
    <p:sldId id="270" r:id="rId13"/>
    <p:sldId id="273" r:id="rId14"/>
    <p:sldId id="268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idi Kristina Tvitekkj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87774" autoAdjust="0"/>
  </p:normalViewPr>
  <p:slideViewPr>
    <p:cSldViewPr snapToGrid="0">
      <p:cViewPr varScale="1">
        <p:scale>
          <a:sx n="74" d="100"/>
          <a:sy n="74" d="100"/>
        </p:scale>
        <p:origin x="581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C78044-C9F9-7E4C-BE83-FA5EF6ACF7A6}" type="doc">
      <dgm:prSet loTypeId="urn:microsoft.com/office/officeart/2005/8/layout/pyramid1" loCatId="" qsTypeId="urn:microsoft.com/office/officeart/2005/8/quickstyle/simple4" qsCatId="simple" csTypeId="urn:microsoft.com/office/officeart/2005/8/colors/accent2_5" csCatId="accent2" phldr="1"/>
      <dgm:spPr/>
    </dgm:pt>
    <dgm:pt modelId="{53B3E2E2-F357-6F4C-BBCB-D9C64879DF79}">
      <dgm:prSet phldrT="[Tekst]" custT="1"/>
      <dgm:spPr/>
      <dgm:t>
        <a:bodyPr/>
        <a:lstStyle/>
        <a:p>
          <a:endParaRPr lang="nn-NO" sz="2000" dirty="0" smtClean="0"/>
        </a:p>
        <a:p>
          <a:r>
            <a:rPr lang="nn-NO" sz="2000" dirty="0" smtClean="0"/>
            <a:t>Handtere </a:t>
          </a:r>
          <a:br>
            <a:rPr lang="nn-NO" sz="2000" dirty="0" smtClean="0"/>
          </a:br>
          <a:r>
            <a:rPr lang="nn-NO" sz="2000" dirty="0" smtClean="0"/>
            <a:t>mobbing</a:t>
          </a:r>
          <a:br>
            <a:rPr lang="nn-NO" sz="2000" dirty="0" smtClean="0"/>
          </a:br>
          <a:r>
            <a:rPr lang="nn-NO" sz="2000" dirty="0" smtClean="0"/>
            <a:t> og andre </a:t>
          </a:r>
          <a:br>
            <a:rPr lang="nn-NO" sz="2000" dirty="0" smtClean="0"/>
          </a:br>
          <a:r>
            <a:rPr lang="nn-NO" sz="2000" dirty="0" smtClean="0"/>
            <a:t>krenkingar</a:t>
          </a:r>
          <a:endParaRPr lang="nn-NO" sz="2000" dirty="0"/>
        </a:p>
      </dgm:t>
    </dgm:pt>
    <dgm:pt modelId="{E46C6A9A-00B3-0A48-B63E-CB34DE3E90A3}" type="parTrans" cxnId="{44D13285-66F4-AD4F-9991-082B6B658B45}">
      <dgm:prSet/>
      <dgm:spPr/>
      <dgm:t>
        <a:bodyPr/>
        <a:lstStyle/>
        <a:p>
          <a:endParaRPr lang="nn-NO"/>
        </a:p>
      </dgm:t>
    </dgm:pt>
    <dgm:pt modelId="{C46307BF-E81A-324B-8757-4916361A069A}" type="sibTrans" cxnId="{44D13285-66F4-AD4F-9991-082B6B658B45}">
      <dgm:prSet/>
      <dgm:spPr/>
      <dgm:t>
        <a:bodyPr/>
        <a:lstStyle/>
        <a:p>
          <a:endParaRPr lang="nn-NO"/>
        </a:p>
      </dgm:t>
    </dgm:pt>
    <dgm:pt modelId="{712AEC2A-5566-7641-8F68-28369AB08FF4}">
      <dgm:prSet phldrT="[Tekst]" custT="1"/>
      <dgm:spPr/>
      <dgm:t>
        <a:bodyPr/>
        <a:lstStyle/>
        <a:p>
          <a:r>
            <a:rPr lang="nn-NO" sz="2400" dirty="0" smtClean="0"/>
            <a:t>Førebygge mobbing og andre krenkingar</a:t>
          </a:r>
          <a:endParaRPr lang="nn-NO" sz="2400" dirty="0"/>
        </a:p>
      </dgm:t>
    </dgm:pt>
    <dgm:pt modelId="{4DBA07AE-0C35-3145-8E69-CCEAB7EF68FA}" type="parTrans" cxnId="{1851ED00-ACB1-3841-B4E2-CD9007C815C4}">
      <dgm:prSet/>
      <dgm:spPr/>
      <dgm:t>
        <a:bodyPr/>
        <a:lstStyle/>
        <a:p>
          <a:endParaRPr lang="nn-NO"/>
        </a:p>
      </dgm:t>
    </dgm:pt>
    <dgm:pt modelId="{3A0A29A3-7DCC-8D4E-85A0-DC7DD13CD810}" type="sibTrans" cxnId="{1851ED00-ACB1-3841-B4E2-CD9007C815C4}">
      <dgm:prSet/>
      <dgm:spPr/>
      <dgm:t>
        <a:bodyPr/>
        <a:lstStyle/>
        <a:p>
          <a:endParaRPr lang="nn-NO"/>
        </a:p>
      </dgm:t>
    </dgm:pt>
    <dgm:pt modelId="{E84D992F-3B4C-5E4E-A397-1370E71E8980}">
      <dgm:prSet phldrT="[Tekst]" custT="1"/>
      <dgm:spPr/>
      <dgm:t>
        <a:bodyPr/>
        <a:lstStyle/>
        <a:p>
          <a:r>
            <a:rPr lang="nn-NO" sz="2400" dirty="0" smtClean="0"/>
            <a:t>Fremje trygge og gode </a:t>
          </a:r>
          <a:br>
            <a:rPr lang="nn-NO" sz="2400" dirty="0" smtClean="0"/>
          </a:br>
          <a:r>
            <a:rPr lang="nn-NO" sz="2400" dirty="0" smtClean="0"/>
            <a:t>barnehage- og skulemiljø</a:t>
          </a:r>
          <a:endParaRPr lang="nn-NO" sz="2400" dirty="0"/>
        </a:p>
      </dgm:t>
    </dgm:pt>
    <dgm:pt modelId="{503B3797-392E-CF4A-928A-097348DBC740}" type="parTrans" cxnId="{47672DF0-075E-C546-8AA2-D0722837828B}">
      <dgm:prSet/>
      <dgm:spPr/>
      <dgm:t>
        <a:bodyPr/>
        <a:lstStyle/>
        <a:p>
          <a:endParaRPr lang="nn-NO"/>
        </a:p>
      </dgm:t>
    </dgm:pt>
    <dgm:pt modelId="{2363A161-DCB6-A247-8F10-567E581B5612}" type="sibTrans" cxnId="{47672DF0-075E-C546-8AA2-D0722837828B}">
      <dgm:prSet/>
      <dgm:spPr/>
      <dgm:t>
        <a:bodyPr/>
        <a:lstStyle/>
        <a:p>
          <a:endParaRPr lang="nn-NO"/>
        </a:p>
      </dgm:t>
    </dgm:pt>
    <dgm:pt modelId="{817B43E0-1A99-0947-AC16-AEE4999148BA}" type="pres">
      <dgm:prSet presAssocID="{91C78044-C9F9-7E4C-BE83-FA5EF6ACF7A6}" presName="Name0" presStyleCnt="0">
        <dgm:presLayoutVars>
          <dgm:dir/>
          <dgm:animLvl val="lvl"/>
          <dgm:resizeHandles val="exact"/>
        </dgm:presLayoutVars>
      </dgm:prSet>
      <dgm:spPr/>
    </dgm:pt>
    <dgm:pt modelId="{E07C316E-B83E-6B48-9BDC-65790C591A3B}" type="pres">
      <dgm:prSet presAssocID="{53B3E2E2-F357-6F4C-BBCB-D9C64879DF79}" presName="Name8" presStyleCnt="0"/>
      <dgm:spPr/>
    </dgm:pt>
    <dgm:pt modelId="{4794F34B-76AA-C545-8696-A6F149C616B2}" type="pres">
      <dgm:prSet presAssocID="{53B3E2E2-F357-6F4C-BBCB-D9C64879DF79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n-NO"/>
        </a:p>
      </dgm:t>
    </dgm:pt>
    <dgm:pt modelId="{065CDB7F-B7E9-8B4A-AAF4-6C758B891AFB}" type="pres">
      <dgm:prSet presAssocID="{53B3E2E2-F357-6F4C-BBCB-D9C64879DF7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n-NO"/>
        </a:p>
      </dgm:t>
    </dgm:pt>
    <dgm:pt modelId="{F0996D01-EB6E-F143-B451-9DA871E57330}" type="pres">
      <dgm:prSet presAssocID="{712AEC2A-5566-7641-8F68-28369AB08FF4}" presName="Name8" presStyleCnt="0"/>
      <dgm:spPr/>
    </dgm:pt>
    <dgm:pt modelId="{15324855-7027-1848-904D-935B31C9500B}" type="pres">
      <dgm:prSet presAssocID="{712AEC2A-5566-7641-8F68-28369AB08FF4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n-NO"/>
        </a:p>
      </dgm:t>
    </dgm:pt>
    <dgm:pt modelId="{61FCBCAF-A3AA-0D4D-AE27-3858025A0167}" type="pres">
      <dgm:prSet presAssocID="{712AEC2A-5566-7641-8F68-28369AB08FF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n-NO"/>
        </a:p>
      </dgm:t>
    </dgm:pt>
    <dgm:pt modelId="{B4A9133F-F3F1-2649-8D90-06F5C3147C8F}" type="pres">
      <dgm:prSet presAssocID="{E84D992F-3B4C-5E4E-A397-1370E71E8980}" presName="Name8" presStyleCnt="0"/>
      <dgm:spPr/>
    </dgm:pt>
    <dgm:pt modelId="{BACB1F42-BF1B-A94E-AC2A-086C0A70A110}" type="pres">
      <dgm:prSet presAssocID="{E84D992F-3B4C-5E4E-A397-1370E71E8980}" presName="level" presStyleLbl="node1" presStyleIdx="2" presStyleCnt="3" custLinFactNeighborX="2819" custLinFactNeighborY="-10688">
        <dgm:presLayoutVars>
          <dgm:chMax val="1"/>
          <dgm:bulletEnabled val="1"/>
        </dgm:presLayoutVars>
      </dgm:prSet>
      <dgm:spPr/>
      <dgm:t>
        <a:bodyPr/>
        <a:lstStyle/>
        <a:p>
          <a:endParaRPr lang="nn-NO"/>
        </a:p>
      </dgm:t>
    </dgm:pt>
    <dgm:pt modelId="{9FFCCD5E-CDC8-D244-8578-0D864027C4DA}" type="pres">
      <dgm:prSet presAssocID="{E84D992F-3B4C-5E4E-A397-1370E71E898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n-NO"/>
        </a:p>
      </dgm:t>
    </dgm:pt>
  </dgm:ptLst>
  <dgm:cxnLst>
    <dgm:cxn modelId="{FDF8172E-E91F-774B-B7BC-F1F7C5D9F9A5}" type="presOf" srcId="{E84D992F-3B4C-5E4E-A397-1370E71E8980}" destId="{BACB1F42-BF1B-A94E-AC2A-086C0A70A110}" srcOrd="0" destOrd="0" presId="urn:microsoft.com/office/officeart/2005/8/layout/pyramid1"/>
    <dgm:cxn modelId="{5F230217-0E18-B747-8B29-989FBD22E8C4}" type="presOf" srcId="{712AEC2A-5566-7641-8F68-28369AB08FF4}" destId="{61FCBCAF-A3AA-0D4D-AE27-3858025A0167}" srcOrd="1" destOrd="0" presId="urn:microsoft.com/office/officeart/2005/8/layout/pyramid1"/>
    <dgm:cxn modelId="{1851ED00-ACB1-3841-B4E2-CD9007C815C4}" srcId="{91C78044-C9F9-7E4C-BE83-FA5EF6ACF7A6}" destId="{712AEC2A-5566-7641-8F68-28369AB08FF4}" srcOrd="1" destOrd="0" parTransId="{4DBA07AE-0C35-3145-8E69-CCEAB7EF68FA}" sibTransId="{3A0A29A3-7DCC-8D4E-85A0-DC7DD13CD810}"/>
    <dgm:cxn modelId="{D3F07ED2-18B9-8849-820F-9826D38177B3}" type="presOf" srcId="{712AEC2A-5566-7641-8F68-28369AB08FF4}" destId="{15324855-7027-1848-904D-935B31C9500B}" srcOrd="0" destOrd="0" presId="urn:microsoft.com/office/officeart/2005/8/layout/pyramid1"/>
    <dgm:cxn modelId="{660D0431-1E86-A343-9033-EBCD58E10F94}" type="presOf" srcId="{53B3E2E2-F357-6F4C-BBCB-D9C64879DF79}" destId="{065CDB7F-B7E9-8B4A-AAF4-6C758B891AFB}" srcOrd="1" destOrd="0" presId="urn:microsoft.com/office/officeart/2005/8/layout/pyramid1"/>
    <dgm:cxn modelId="{86B7B216-8BF1-8240-9E8E-E359710840DF}" type="presOf" srcId="{91C78044-C9F9-7E4C-BE83-FA5EF6ACF7A6}" destId="{817B43E0-1A99-0947-AC16-AEE4999148BA}" srcOrd="0" destOrd="0" presId="urn:microsoft.com/office/officeart/2005/8/layout/pyramid1"/>
    <dgm:cxn modelId="{80A7E8BD-BC22-5144-8A48-D1F204210F2B}" type="presOf" srcId="{53B3E2E2-F357-6F4C-BBCB-D9C64879DF79}" destId="{4794F34B-76AA-C545-8696-A6F149C616B2}" srcOrd="0" destOrd="0" presId="urn:microsoft.com/office/officeart/2005/8/layout/pyramid1"/>
    <dgm:cxn modelId="{44D13285-66F4-AD4F-9991-082B6B658B45}" srcId="{91C78044-C9F9-7E4C-BE83-FA5EF6ACF7A6}" destId="{53B3E2E2-F357-6F4C-BBCB-D9C64879DF79}" srcOrd="0" destOrd="0" parTransId="{E46C6A9A-00B3-0A48-B63E-CB34DE3E90A3}" sibTransId="{C46307BF-E81A-324B-8757-4916361A069A}"/>
    <dgm:cxn modelId="{0ED53BE7-7EC9-664F-82D0-C98BEF010EF7}" type="presOf" srcId="{E84D992F-3B4C-5E4E-A397-1370E71E8980}" destId="{9FFCCD5E-CDC8-D244-8578-0D864027C4DA}" srcOrd="1" destOrd="0" presId="urn:microsoft.com/office/officeart/2005/8/layout/pyramid1"/>
    <dgm:cxn modelId="{47672DF0-075E-C546-8AA2-D0722837828B}" srcId="{91C78044-C9F9-7E4C-BE83-FA5EF6ACF7A6}" destId="{E84D992F-3B4C-5E4E-A397-1370E71E8980}" srcOrd="2" destOrd="0" parTransId="{503B3797-392E-CF4A-928A-097348DBC740}" sibTransId="{2363A161-DCB6-A247-8F10-567E581B5612}"/>
    <dgm:cxn modelId="{B3C514B0-D64B-EF4B-8260-8DDA1FF0C660}" type="presParOf" srcId="{817B43E0-1A99-0947-AC16-AEE4999148BA}" destId="{E07C316E-B83E-6B48-9BDC-65790C591A3B}" srcOrd="0" destOrd="0" presId="urn:microsoft.com/office/officeart/2005/8/layout/pyramid1"/>
    <dgm:cxn modelId="{58A9AE76-DEAA-E649-954F-9032FDE6FD73}" type="presParOf" srcId="{E07C316E-B83E-6B48-9BDC-65790C591A3B}" destId="{4794F34B-76AA-C545-8696-A6F149C616B2}" srcOrd="0" destOrd="0" presId="urn:microsoft.com/office/officeart/2005/8/layout/pyramid1"/>
    <dgm:cxn modelId="{6A387C5B-FE0F-7A48-AD96-F5BA48B335D3}" type="presParOf" srcId="{E07C316E-B83E-6B48-9BDC-65790C591A3B}" destId="{065CDB7F-B7E9-8B4A-AAF4-6C758B891AFB}" srcOrd="1" destOrd="0" presId="urn:microsoft.com/office/officeart/2005/8/layout/pyramid1"/>
    <dgm:cxn modelId="{2A976B6B-B9E0-8B4F-B19D-70D9D2A14D1F}" type="presParOf" srcId="{817B43E0-1A99-0947-AC16-AEE4999148BA}" destId="{F0996D01-EB6E-F143-B451-9DA871E57330}" srcOrd="1" destOrd="0" presId="urn:microsoft.com/office/officeart/2005/8/layout/pyramid1"/>
    <dgm:cxn modelId="{62B950DB-EAAD-D14D-B60A-6D6876E70A74}" type="presParOf" srcId="{F0996D01-EB6E-F143-B451-9DA871E57330}" destId="{15324855-7027-1848-904D-935B31C9500B}" srcOrd="0" destOrd="0" presId="urn:microsoft.com/office/officeart/2005/8/layout/pyramid1"/>
    <dgm:cxn modelId="{979DD2E8-877C-514F-949A-71866A7BAD8E}" type="presParOf" srcId="{F0996D01-EB6E-F143-B451-9DA871E57330}" destId="{61FCBCAF-A3AA-0D4D-AE27-3858025A0167}" srcOrd="1" destOrd="0" presId="urn:microsoft.com/office/officeart/2005/8/layout/pyramid1"/>
    <dgm:cxn modelId="{F95B2284-AE2B-8846-91D3-AECDEF1C3DB2}" type="presParOf" srcId="{817B43E0-1A99-0947-AC16-AEE4999148BA}" destId="{B4A9133F-F3F1-2649-8D90-06F5C3147C8F}" srcOrd="2" destOrd="0" presId="urn:microsoft.com/office/officeart/2005/8/layout/pyramid1"/>
    <dgm:cxn modelId="{5F0A2FD9-1EA0-984A-AE8B-8288FC7CCE16}" type="presParOf" srcId="{B4A9133F-F3F1-2649-8D90-06F5C3147C8F}" destId="{BACB1F42-BF1B-A94E-AC2A-086C0A70A110}" srcOrd="0" destOrd="0" presId="urn:microsoft.com/office/officeart/2005/8/layout/pyramid1"/>
    <dgm:cxn modelId="{5D676CF9-8822-284D-A32E-548303886FAA}" type="presParOf" srcId="{B4A9133F-F3F1-2649-8D90-06F5C3147C8F}" destId="{9FFCCD5E-CDC8-D244-8578-0D864027C4D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4B4020-4AE2-4511-9658-447C4B3EC9F6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4E4561B8-3C6A-45F7-A368-F92F93FF7719}">
      <dgm:prSet phldrT="[Tekst]" custT="1"/>
      <dgm:spPr/>
      <dgm:t>
        <a:bodyPr/>
        <a:lstStyle/>
        <a:p>
          <a:r>
            <a:rPr lang="nn-NO" sz="2800" noProof="0" dirty="0" smtClean="0">
              <a:solidFill>
                <a:srgbClr val="000000"/>
              </a:solidFill>
            </a:rPr>
            <a:t>Krenkingar</a:t>
          </a:r>
          <a:r>
            <a:rPr lang="nb-NO" sz="2800" dirty="0" smtClean="0"/>
            <a:t> </a:t>
          </a:r>
          <a:endParaRPr lang="nb-NO" sz="2800" dirty="0"/>
        </a:p>
      </dgm:t>
    </dgm:pt>
    <dgm:pt modelId="{302E7C16-7FF8-4AAB-BD5B-BBB69BFF19D9}" type="parTrans" cxnId="{D497A395-26EA-4C15-B606-55F885592B9D}">
      <dgm:prSet/>
      <dgm:spPr/>
      <dgm:t>
        <a:bodyPr/>
        <a:lstStyle/>
        <a:p>
          <a:endParaRPr lang="nb-NO"/>
        </a:p>
      </dgm:t>
    </dgm:pt>
    <dgm:pt modelId="{ADA049D2-2E4A-4A54-873F-991148BB01F8}" type="sibTrans" cxnId="{D497A395-26EA-4C15-B606-55F885592B9D}">
      <dgm:prSet/>
      <dgm:spPr/>
      <dgm:t>
        <a:bodyPr/>
        <a:lstStyle/>
        <a:p>
          <a:endParaRPr lang="nb-NO"/>
        </a:p>
      </dgm:t>
    </dgm:pt>
    <dgm:pt modelId="{06F4C173-16A5-4D92-9898-E28483A21AC4}">
      <dgm:prSet phldrT="[Tekst]" custT="1"/>
      <dgm:spPr/>
      <dgm:t>
        <a:bodyPr/>
        <a:lstStyle/>
        <a:p>
          <a:r>
            <a:rPr lang="nb-NO" sz="1600" dirty="0" smtClean="0">
              <a:solidFill>
                <a:srgbClr val="000000"/>
              </a:solidFill>
            </a:rPr>
            <a:t>Indirekte: baksnakking, utfrysing, ekskludering</a:t>
          </a:r>
          <a:r>
            <a:rPr lang="nb-NO" sz="900" dirty="0" smtClean="0"/>
            <a:t>. </a:t>
          </a:r>
          <a:endParaRPr lang="nb-NO" sz="900" dirty="0"/>
        </a:p>
      </dgm:t>
    </dgm:pt>
    <dgm:pt modelId="{9F86A68F-5E76-49EB-98B3-5E5DFC229B1F}" type="parTrans" cxnId="{1EFB3E09-FAD0-447D-BB5A-F3742CF1A415}">
      <dgm:prSet/>
      <dgm:spPr/>
      <dgm:t>
        <a:bodyPr/>
        <a:lstStyle/>
        <a:p>
          <a:endParaRPr lang="nb-NO"/>
        </a:p>
      </dgm:t>
    </dgm:pt>
    <dgm:pt modelId="{80EA5C86-04A1-4711-8B97-40A57A9403E1}" type="sibTrans" cxnId="{1EFB3E09-FAD0-447D-BB5A-F3742CF1A415}">
      <dgm:prSet/>
      <dgm:spPr/>
      <dgm:t>
        <a:bodyPr/>
        <a:lstStyle/>
        <a:p>
          <a:endParaRPr lang="nb-NO"/>
        </a:p>
      </dgm:t>
    </dgm:pt>
    <dgm:pt modelId="{1E256252-1506-48BF-A003-CB5ECEB310D8}">
      <dgm:prSet phldrT="[Tekst]" custT="1"/>
      <dgm:spPr/>
      <dgm:t>
        <a:bodyPr/>
        <a:lstStyle/>
        <a:p>
          <a:r>
            <a:rPr lang="nn-NO" sz="1600" noProof="0" dirty="0" smtClean="0">
              <a:solidFill>
                <a:srgbClr val="000000"/>
              </a:solidFill>
            </a:rPr>
            <a:t>Døme: mobbing, vald, rasisme, diskriminering og liknande.  </a:t>
          </a:r>
          <a:endParaRPr lang="nn-NO" sz="1600" noProof="0" dirty="0">
            <a:solidFill>
              <a:srgbClr val="000000"/>
            </a:solidFill>
          </a:endParaRPr>
        </a:p>
      </dgm:t>
    </dgm:pt>
    <dgm:pt modelId="{26DAC427-8693-4303-A227-E010323F46C0}" type="parTrans" cxnId="{0949B22B-2E65-49B0-BFA3-74B9CD8BFE52}">
      <dgm:prSet/>
      <dgm:spPr/>
      <dgm:t>
        <a:bodyPr/>
        <a:lstStyle/>
        <a:p>
          <a:endParaRPr lang="nb-NO"/>
        </a:p>
      </dgm:t>
    </dgm:pt>
    <dgm:pt modelId="{EC2A6479-9DE6-43F8-AC5D-CC83B54ED9BF}" type="sibTrans" cxnId="{0949B22B-2E65-49B0-BFA3-74B9CD8BFE52}">
      <dgm:prSet/>
      <dgm:spPr/>
      <dgm:t>
        <a:bodyPr/>
        <a:lstStyle/>
        <a:p>
          <a:endParaRPr lang="nb-NO"/>
        </a:p>
      </dgm:t>
    </dgm:pt>
    <dgm:pt modelId="{DFAADD2A-802E-4D77-B4FA-04BFB58B82EF}">
      <dgm:prSet phldrT="[Tekst]" custT="1"/>
      <dgm:spPr/>
      <dgm:t>
        <a:bodyPr/>
        <a:lstStyle/>
        <a:p>
          <a:endParaRPr lang="nb-NO" sz="1600" dirty="0" smtClean="0">
            <a:solidFill>
              <a:srgbClr val="000000"/>
            </a:solidFill>
          </a:endParaRPr>
        </a:p>
        <a:p>
          <a:endParaRPr lang="nn-NO" sz="1600" noProof="0" dirty="0" smtClean="0">
            <a:solidFill>
              <a:srgbClr val="000000"/>
            </a:solidFill>
          </a:endParaRPr>
        </a:p>
        <a:p>
          <a:r>
            <a:rPr lang="nn-NO" sz="1600" noProof="0" dirty="0" smtClean="0">
              <a:solidFill>
                <a:srgbClr val="000000"/>
              </a:solidFill>
            </a:rPr>
            <a:t>Direkte ord og handlingar.</a:t>
          </a:r>
        </a:p>
        <a:p>
          <a:r>
            <a:rPr lang="nn-NO" sz="1600" noProof="0" dirty="0" smtClean="0">
              <a:solidFill>
                <a:srgbClr val="000000"/>
              </a:solidFill>
            </a:rPr>
            <a:t>Til dømes kommentarar på utsjåande, klede, dialekt og liknande.</a:t>
          </a:r>
          <a:endParaRPr lang="nn-NO" sz="1100" noProof="0" dirty="0" smtClean="0"/>
        </a:p>
        <a:p>
          <a:endParaRPr lang="nb-NO" sz="1100" dirty="0" smtClean="0"/>
        </a:p>
        <a:p>
          <a:endParaRPr lang="nb-NO" sz="1100" dirty="0"/>
        </a:p>
      </dgm:t>
    </dgm:pt>
    <dgm:pt modelId="{A2C02068-F7CC-41FB-B433-86E6C455024A}" type="sibTrans" cxnId="{936AE1F5-062C-421D-A54C-B351EA2CF29C}">
      <dgm:prSet/>
      <dgm:spPr/>
      <dgm:t>
        <a:bodyPr/>
        <a:lstStyle/>
        <a:p>
          <a:endParaRPr lang="nb-NO"/>
        </a:p>
      </dgm:t>
    </dgm:pt>
    <dgm:pt modelId="{FC7D4C5B-DAB7-4C77-BD5C-11BA0E77A7CD}" type="parTrans" cxnId="{936AE1F5-062C-421D-A54C-B351EA2CF29C}">
      <dgm:prSet/>
      <dgm:spPr/>
      <dgm:t>
        <a:bodyPr/>
        <a:lstStyle/>
        <a:p>
          <a:endParaRPr lang="nb-NO"/>
        </a:p>
      </dgm:t>
    </dgm:pt>
    <dgm:pt modelId="{209F40CC-8F13-456E-A071-D9C76A091231}" type="pres">
      <dgm:prSet presAssocID="{804B4020-4AE2-4511-9658-447C4B3EC9F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nb-NO"/>
        </a:p>
      </dgm:t>
    </dgm:pt>
    <dgm:pt modelId="{C2F4A68D-B87A-49EA-B6ED-5590EDD73C79}" type="pres">
      <dgm:prSet presAssocID="{4E4561B8-3C6A-45F7-A368-F92F93FF7719}" presName="singleCycle" presStyleCnt="0"/>
      <dgm:spPr/>
    </dgm:pt>
    <dgm:pt modelId="{74027815-9575-4AE6-9620-2774EF49D32B}" type="pres">
      <dgm:prSet presAssocID="{4E4561B8-3C6A-45F7-A368-F92F93FF7719}" presName="singleCenter" presStyleLbl="node1" presStyleIdx="0" presStyleCnt="4" custScaleX="181994" custLinFactNeighborX="-8814" custLinFactNeighborY="8290">
        <dgm:presLayoutVars>
          <dgm:chMax val="7"/>
          <dgm:chPref val="7"/>
        </dgm:presLayoutVars>
      </dgm:prSet>
      <dgm:spPr/>
      <dgm:t>
        <a:bodyPr/>
        <a:lstStyle/>
        <a:p>
          <a:endParaRPr lang="nb-NO"/>
        </a:p>
      </dgm:t>
    </dgm:pt>
    <dgm:pt modelId="{2CFDAD23-2A3C-4E66-98BA-6FE79CA08D3D}" type="pres">
      <dgm:prSet presAssocID="{FC7D4C5B-DAB7-4C77-BD5C-11BA0E77A7CD}" presName="Name56" presStyleLbl="parChTrans1D2" presStyleIdx="0" presStyleCnt="3"/>
      <dgm:spPr/>
      <dgm:t>
        <a:bodyPr/>
        <a:lstStyle/>
        <a:p>
          <a:endParaRPr lang="nb-NO"/>
        </a:p>
      </dgm:t>
    </dgm:pt>
    <dgm:pt modelId="{88270FC3-0753-4D33-BC0C-D216D4E6BA29}" type="pres">
      <dgm:prSet presAssocID="{DFAADD2A-802E-4D77-B4FA-04BFB58B82EF}" presName="text0" presStyleLbl="node1" presStyleIdx="1" presStyleCnt="4" custScaleX="330514" custScaleY="199678" custRadScaleRad="129200" custRadScaleInc="11500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333B4A4-439F-487C-915B-37A350407B6C}" type="pres">
      <dgm:prSet presAssocID="{9F86A68F-5E76-49EB-98B3-5E5DFC229B1F}" presName="Name56" presStyleLbl="parChTrans1D2" presStyleIdx="1" presStyleCnt="3"/>
      <dgm:spPr/>
      <dgm:t>
        <a:bodyPr/>
        <a:lstStyle/>
        <a:p>
          <a:endParaRPr lang="nb-NO"/>
        </a:p>
      </dgm:t>
    </dgm:pt>
    <dgm:pt modelId="{6C03C9BE-3486-49E8-90B8-7A3ED138307C}" type="pres">
      <dgm:prSet presAssocID="{06F4C173-16A5-4D92-9898-E28483A21AC4}" presName="text0" presStyleLbl="node1" presStyleIdx="2" presStyleCnt="4" custScaleX="277588" custScaleY="200041" custRadScaleRad="123864" custRadScaleInc="-1224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A63406E-0B03-4E51-941F-532BF3598C68}" type="pres">
      <dgm:prSet presAssocID="{26DAC427-8693-4303-A227-E010323F46C0}" presName="Name56" presStyleLbl="parChTrans1D2" presStyleIdx="2" presStyleCnt="3"/>
      <dgm:spPr/>
      <dgm:t>
        <a:bodyPr/>
        <a:lstStyle/>
        <a:p>
          <a:endParaRPr lang="nb-NO"/>
        </a:p>
      </dgm:t>
    </dgm:pt>
    <dgm:pt modelId="{B1B8294F-2847-4525-9D48-9991521C25DC}" type="pres">
      <dgm:prSet presAssocID="{1E256252-1506-48BF-A003-CB5ECEB310D8}" presName="text0" presStyleLbl="node1" presStyleIdx="3" presStyleCnt="4" custScaleX="209550" custScaleY="249175" custRadScaleRad="135827" custRadScaleInc="3129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1EFB3E09-FAD0-447D-BB5A-F3742CF1A415}" srcId="{4E4561B8-3C6A-45F7-A368-F92F93FF7719}" destId="{06F4C173-16A5-4D92-9898-E28483A21AC4}" srcOrd="1" destOrd="0" parTransId="{9F86A68F-5E76-49EB-98B3-5E5DFC229B1F}" sibTransId="{80EA5C86-04A1-4711-8B97-40A57A9403E1}"/>
    <dgm:cxn modelId="{DC92A9E9-AF4E-44AC-A161-DC2B04D4E471}" type="presOf" srcId="{DFAADD2A-802E-4D77-B4FA-04BFB58B82EF}" destId="{88270FC3-0753-4D33-BC0C-D216D4E6BA29}" srcOrd="0" destOrd="0" presId="urn:microsoft.com/office/officeart/2008/layout/RadialCluster"/>
    <dgm:cxn modelId="{A0253455-14FD-4F6B-B32C-C78E22F6D8B4}" type="presOf" srcId="{06F4C173-16A5-4D92-9898-E28483A21AC4}" destId="{6C03C9BE-3486-49E8-90B8-7A3ED138307C}" srcOrd="0" destOrd="0" presId="urn:microsoft.com/office/officeart/2008/layout/RadialCluster"/>
    <dgm:cxn modelId="{145B5CCF-4868-4C00-A3CD-06E465AF9B69}" type="presOf" srcId="{FC7D4C5B-DAB7-4C77-BD5C-11BA0E77A7CD}" destId="{2CFDAD23-2A3C-4E66-98BA-6FE79CA08D3D}" srcOrd="0" destOrd="0" presId="urn:microsoft.com/office/officeart/2008/layout/RadialCluster"/>
    <dgm:cxn modelId="{EB5D7A5B-1570-435B-8CFA-80B5A4151C90}" type="presOf" srcId="{9F86A68F-5E76-49EB-98B3-5E5DFC229B1F}" destId="{7333B4A4-439F-487C-915B-37A350407B6C}" srcOrd="0" destOrd="0" presId="urn:microsoft.com/office/officeart/2008/layout/RadialCluster"/>
    <dgm:cxn modelId="{D497A395-26EA-4C15-B606-55F885592B9D}" srcId="{804B4020-4AE2-4511-9658-447C4B3EC9F6}" destId="{4E4561B8-3C6A-45F7-A368-F92F93FF7719}" srcOrd="0" destOrd="0" parTransId="{302E7C16-7FF8-4AAB-BD5B-BBB69BFF19D9}" sibTransId="{ADA049D2-2E4A-4A54-873F-991148BB01F8}"/>
    <dgm:cxn modelId="{936AE1F5-062C-421D-A54C-B351EA2CF29C}" srcId="{4E4561B8-3C6A-45F7-A368-F92F93FF7719}" destId="{DFAADD2A-802E-4D77-B4FA-04BFB58B82EF}" srcOrd="0" destOrd="0" parTransId="{FC7D4C5B-DAB7-4C77-BD5C-11BA0E77A7CD}" sibTransId="{A2C02068-F7CC-41FB-B433-86E6C455024A}"/>
    <dgm:cxn modelId="{CFA99B78-2B80-4369-8775-3AF572F57922}" type="presOf" srcId="{4E4561B8-3C6A-45F7-A368-F92F93FF7719}" destId="{74027815-9575-4AE6-9620-2774EF49D32B}" srcOrd="0" destOrd="0" presId="urn:microsoft.com/office/officeart/2008/layout/RadialCluster"/>
    <dgm:cxn modelId="{0949B22B-2E65-49B0-BFA3-74B9CD8BFE52}" srcId="{4E4561B8-3C6A-45F7-A368-F92F93FF7719}" destId="{1E256252-1506-48BF-A003-CB5ECEB310D8}" srcOrd="2" destOrd="0" parTransId="{26DAC427-8693-4303-A227-E010323F46C0}" sibTransId="{EC2A6479-9DE6-43F8-AC5D-CC83B54ED9BF}"/>
    <dgm:cxn modelId="{7E5E84F5-9A8E-46AE-8A90-1093EE81CCC9}" type="presOf" srcId="{26DAC427-8693-4303-A227-E010323F46C0}" destId="{AA63406E-0B03-4E51-941F-532BF3598C68}" srcOrd="0" destOrd="0" presId="urn:microsoft.com/office/officeart/2008/layout/RadialCluster"/>
    <dgm:cxn modelId="{D09322EC-783C-4AEB-8EFD-39DF44B87C9C}" type="presOf" srcId="{1E256252-1506-48BF-A003-CB5ECEB310D8}" destId="{B1B8294F-2847-4525-9D48-9991521C25DC}" srcOrd="0" destOrd="0" presId="urn:microsoft.com/office/officeart/2008/layout/RadialCluster"/>
    <dgm:cxn modelId="{EEFACDEB-5FFD-4038-8936-27A17878889A}" type="presOf" srcId="{804B4020-4AE2-4511-9658-447C4B3EC9F6}" destId="{209F40CC-8F13-456E-A071-D9C76A091231}" srcOrd="0" destOrd="0" presId="urn:microsoft.com/office/officeart/2008/layout/RadialCluster"/>
    <dgm:cxn modelId="{4D7F9705-53CF-4AFB-A575-185489725610}" type="presParOf" srcId="{209F40CC-8F13-456E-A071-D9C76A091231}" destId="{C2F4A68D-B87A-49EA-B6ED-5590EDD73C79}" srcOrd="0" destOrd="0" presId="urn:microsoft.com/office/officeart/2008/layout/RadialCluster"/>
    <dgm:cxn modelId="{88049FD4-33CF-4588-B606-E48DC5DE3585}" type="presParOf" srcId="{C2F4A68D-B87A-49EA-B6ED-5590EDD73C79}" destId="{74027815-9575-4AE6-9620-2774EF49D32B}" srcOrd="0" destOrd="0" presId="urn:microsoft.com/office/officeart/2008/layout/RadialCluster"/>
    <dgm:cxn modelId="{DCDD1B41-259D-4267-9555-7C935D210F43}" type="presParOf" srcId="{C2F4A68D-B87A-49EA-B6ED-5590EDD73C79}" destId="{2CFDAD23-2A3C-4E66-98BA-6FE79CA08D3D}" srcOrd="1" destOrd="0" presId="urn:microsoft.com/office/officeart/2008/layout/RadialCluster"/>
    <dgm:cxn modelId="{941C6248-77A6-4A55-A6D9-DE7134B06651}" type="presParOf" srcId="{C2F4A68D-B87A-49EA-B6ED-5590EDD73C79}" destId="{88270FC3-0753-4D33-BC0C-D216D4E6BA29}" srcOrd="2" destOrd="0" presId="urn:microsoft.com/office/officeart/2008/layout/RadialCluster"/>
    <dgm:cxn modelId="{50DB8FBD-222B-4135-98F9-457ECD743167}" type="presParOf" srcId="{C2F4A68D-B87A-49EA-B6ED-5590EDD73C79}" destId="{7333B4A4-439F-487C-915B-37A350407B6C}" srcOrd="3" destOrd="0" presId="urn:microsoft.com/office/officeart/2008/layout/RadialCluster"/>
    <dgm:cxn modelId="{DC9706A9-F0C7-4DDD-A436-8ACC66CFFC6A}" type="presParOf" srcId="{C2F4A68D-B87A-49EA-B6ED-5590EDD73C79}" destId="{6C03C9BE-3486-49E8-90B8-7A3ED138307C}" srcOrd="4" destOrd="0" presId="urn:microsoft.com/office/officeart/2008/layout/RadialCluster"/>
    <dgm:cxn modelId="{73874D3C-C5B6-4131-9665-07C5277D1BFA}" type="presParOf" srcId="{C2F4A68D-B87A-49EA-B6ED-5590EDD73C79}" destId="{AA63406E-0B03-4E51-941F-532BF3598C68}" srcOrd="5" destOrd="0" presId="urn:microsoft.com/office/officeart/2008/layout/RadialCluster"/>
    <dgm:cxn modelId="{ACC93340-E1AC-4E3E-8D53-BB4DF07CAC4E}" type="presParOf" srcId="{C2F4A68D-B87A-49EA-B6ED-5590EDD73C79}" destId="{B1B8294F-2847-4525-9D48-9991521C25DC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C78044-C9F9-7E4C-BE83-FA5EF6ACF7A6}" type="doc">
      <dgm:prSet loTypeId="urn:microsoft.com/office/officeart/2005/8/layout/pyramid1" loCatId="" qsTypeId="urn:microsoft.com/office/officeart/2005/8/quickstyle/simple4" qsCatId="simple" csTypeId="urn:microsoft.com/office/officeart/2005/8/colors/accent2_5" csCatId="accent2" phldr="1"/>
      <dgm:spPr/>
    </dgm:pt>
    <dgm:pt modelId="{53B3E2E2-F357-6F4C-BBCB-D9C64879DF79}">
      <dgm:prSet phldrT="[Tekst]" custT="1"/>
      <dgm:spPr/>
      <dgm:t>
        <a:bodyPr/>
        <a:lstStyle/>
        <a:p>
          <a:endParaRPr lang="nn-NO" sz="2000" dirty="0" smtClean="0"/>
        </a:p>
        <a:p>
          <a:r>
            <a:rPr lang="nn-NO" sz="2000" dirty="0" smtClean="0"/>
            <a:t>Handtere </a:t>
          </a:r>
          <a:br>
            <a:rPr lang="nn-NO" sz="2000" dirty="0" smtClean="0"/>
          </a:br>
          <a:r>
            <a:rPr lang="nn-NO" sz="2000" dirty="0" smtClean="0"/>
            <a:t>mobbing</a:t>
          </a:r>
          <a:br>
            <a:rPr lang="nn-NO" sz="2000" dirty="0" smtClean="0"/>
          </a:br>
          <a:r>
            <a:rPr lang="nn-NO" sz="2000" dirty="0" smtClean="0"/>
            <a:t> og andre </a:t>
          </a:r>
          <a:br>
            <a:rPr lang="nn-NO" sz="2000" dirty="0" smtClean="0"/>
          </a:br>
          <a:r>
            <a:rPr lang="nn-NO" sz="2000" dirty="0" smtClean="0"/>
            <a:t>krenkingar</a:t>
          </a:r>
          <a:endParaRPr lang="nn-NO" sz="2000" dirty="0"/>
        </a:p>
      </dgm:t>
    </dgm:pt>
    <dgm:pt modelId="{E46C6A9A-00B3-0A48-B63E-CB34DE3E90A3}" type="parTrans" cxnId="{44D13285-66F4-AD4F-9991-082B6B658B45}">
      <dgm:prSet/>
      <dgm:spPr/>
      <dgm:t>
        <a:bodyPr/>
        <a:lstStyle/>
        <a:p>
          <a:endParaRPr lang="nn-NO"/>
        </a:p>
      </dgm:t>
    </dgm:pt>
    <dgm:pt modelId="{C46307BF-E81A-324B-8757-4916361A069A}" type="sibTrans" cxnId="{44D13285-66F4-AD4F-9991-082B6B658B45}">
      <dgm:prSet/>
      <dgm:spPr/>
      <dgm:t>
        <a:bodyPr/>
        <a:lstStyle/>
        <a:p>
          <a:endParaRPr lang="nn-NO"/>
        </a:p>
      </dgm:t>
    </dgm:pt>
    <dgm:pt modelId="{712AEC2A-5566-7641-8F68-28369AB08FF4}">
      <dgm:prSet phldrT="[Tekst]" custT="1"/>
      <dgm:spPr/>
      <dgm:t>
        <a:bodyPr/>
        <a:lstStyle/>
        <a:p>
          <a:r>
            <a:rPr lang="nn-NO" sz="2400" dirty="0" smtClean="0"/>
            <a:t>Førebygge mobbing og andre krenkingar</a:t>
          </a:r>
          <a:endParaRPr lang="nn-NO" sz="2400" dirty="0"/>
        </a:p>
      </dgm:t>
    </dgm:pt>
    <dgm:pt modelId="{4DBA07AE-0C35-3145-8E69-CCEAB7EF68FA}" type="parTrans" cxnId="{1851ED00-ACB1-3841-B4E2-CD9007C815C4}">
      <dgm:prSet/>
      <dgm:spPr/>
      <dgm:t>
        <a:bodyPr/>
        <a:lstStyle/>
        <a:p>
          <a:endParaRPr lang="nn-NO"/>
        </a:p>
      </dgm:t>
    </dgm:pt>
    <dgm:pt modelId="{3A0A29A3-7DCC-8D4E-85A0-DC7DD13CD810}" type="sibTrans" cxnId="{1851ED00-ACB1-3841-B4E2-CD9007C815C4}">
      <dgm:prSet/>
      <dgm:spPr/>
      <dgm:t>
        <a:bodyPr/>
        <a:lstStyle/>
        <a:p>
          <a:endParaRPr lang="nn-NO"/>
        </a:p>
      </dgm:t>
    </dgm:pt>
    <dgm:pt modelId="{E84D992F-3B4C-5E4E-A397-1370E71E8980}">
      <dgm:prSet phldrT="[Tekst]" custT="1"/>
      <dgm:spPr/>
      <dgm:t>
        <a:bodyPr/>
        <a:lstStyle/>
        <a:p>
          <a:r>
            <a:rPr lang="nn-NO" sz="2400" dirty="0" smtClean="0"/>
            <a:t>Fremje trygge og gode </a:t>
          </a:r>
          <a:br>
            <a:rPr lang="nn-NO" sz="2400" dirty="0" smtClean="0"/>
          </a:br>
          <a:r>
            <a:rPr lang="nn-NO" sz="2400" dirty="0" smtClean="0"/>
            <a:t>barnehage- og skulemiljø</a:t>
          </a:r>
          <a:endParaRPr lang="nn-NO" sz="2400" dirty="0"/>
        </a:p>
      </dgm:t>
    </dgm:pt>
    <dgm:pt modelId="{503B3797-392E-CF4A-928A-097348DBC740}" type="parTrans" cxnId="{47672DF0-075E-C546-8AA2-D0722837828B}">
      <dgm:prSet/>
      <dgm:spPr/>
      <dgm:t>
        <a:bodyPr/>
        <a:lstStyle/>
        <a:p>
          <a:endParaRPr lang="nn-NO"/>
        </a:p>
      </dgm:t>
    </dgm:pt>
    <dgm:pt modelId="{2363A161-DCB6-A247-8F10-567E581B5612}" type="sibTrans" cxnId="{47672DF0-075E-C546-8AA2-D0722837828B}">
      <dgm:prSet/>
      <dgm:spPr/>
      <dgm:t>
        <a:bodyPr/>
        <a:lstStyle/>
        <a:p>
          <a:endParaRPr lang="nn-NO"/>
        </a:p>
      </dgm:t>
    </dgm:pt>
    <dgm:pt modelId="{817B43E0-1A99-0947-AC16-AEE4999148BA}" type="pres">
      <dgm:prSet presAssocID="{91C78044-C9F9-7E4C-BE83-FA5EF6ACF7A6}" presName="Name0" presStyleCnt="0">
        <dgm:presLayoutVars>
          <dgm:dir/>
          <dgm:animLvl val="lvl"/>
          <dgm:resizeHandles val="exact"/>
        </dgm:presLayoutVars>
      </dgm:prSet>
      <dgm:spPr/>
    </dgm:pt>
    <dgm:pt modelId="{E07C316E-B83E-6B48-9BDC-65790C591A3B}" type="pres">
      <dgm:prSet presAssocID="{53B3E2E2-F357-6F4C-BBCB-D9C64879DF79}" presName="Name8" presStyleCnt="0"/>
      <dgm:spPr/>
    </dgm:pt>
    <dgm:pt modelId="{4794F34B-76AA-C545-8696-A6F149C616B2}" type="pres">
      <dgm:prSet presAssocID="{53B3E2E2-F357-6F4C-BBCB-D9C64879DF79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n-NO"/>
        </a:p>
      </dgm:t>
    </dgm:pt>
    <dgm:pt modelId="{065CDB7F-B7E9-8B4A-AAF4-6C758B891AFB}" type="pres">
      <dgm:prSet presAssocID="{53B3E2E2-F357-6F4C-BBCB-D9C64879DF7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n-NO"/>
        </a:p>
      </dgm:t>
    </dgm:pt>
    <dgm:pt modelId="{F0996D01-EB6E-F143-B451-9DA871E57330}" type="pres">
      <dgm:prSet presAssocID="{712AEC2A-5566-7641-8F68-28369AB08FF4}" presName="Name8" presStyleCnt="0"/>
      <dgm:spPr/>
    </dgm:pt>
    <dgm:pt modelId="{15324855-7027-1848-904D-935B31C9500B}" type="pres">
      <dgm:prSet presAssocID="{712AEC2A-5566-7641-8F68-28369AB08FF4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n-NO"/>
        </a:p>
      </dgm:t>
    </dgm:pt>
    <dgm:pt modelId="{61FCBCAF-A3AA-0D4D-AE27-3858025A0167}" type="pres">
      <dgm:prSet presAssocID="{712AEC2A-5566-7641-8F68-28369AB08FF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n-NO"/>
        </a:p>
      </dgm:t>
    </dgm:pt>
    <dgm:pt modelId="{B4A9133F-F3F1-2649-8D90-06F5C3147C8F}" type="pres">
      <dgm:prSet presAssocID="{E84D992F-3B4C-5E4E-A397-1370E71E8980}" presName="Name8" presStyleCnt="0"/>
      <dgm:spPr/>
    </dgm:pt>
    <dgm:pt modelId="{BACB1F42-BF1B-A94E-AC2A-086C0A70A110}" type="pres">
      <dgm:prSet presAssocID="{E84D992F-3B4C-5E4E-A397-1370E71E8980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n-NO"/>
        </a:p>
      </dgm:t>
    </dgm:pt>
    <dgm:pt modelId="{9FFCCD5E-CDC8-D244-8578-0D864027C4DA}" type="pres">
      <dgm:prSet presAssocID="{E84D992F-3B4C-5E4E-A397-1370E71E898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n-NO"/>
        </a:p>
      </dgm:t>
    </dgm:pt>
  </dgm:ptLst>
  <dgm:cxnLst>
    <dgm:cxn modelId="{FDF8172E-E91F-774B-B7BC-F1F7C5D9F9A5}" type="presOf" srcId="{E84D992F-3B4C-5E4E-A397-1370E71E8980}" destId="{BACB1F42-BF1B-A94E-AC2A-086C0A70A110}" srcOrd="0" destOrd="0" presId="urn:microsoft.com/office/officeart/2005/8/layout/pyramid1"/>
    <dgm:cxn modelId="{5F230217-0E18-B747-8B29-989FBD22E8C4}" type="presOf" srcId="{712AEC2A-5566-7641-8F68-28369AB08FF4}" destId="{61FCBCAF-A3AA-0D4D-AE27-3858025A0167}" srcOrd="1" destOrd="0" presId="urn:microsoft.com/office/officeart/2005/8/layout/pyramid1"/>
    <dgm:cxn modelId="{1851ED00-ACB1-3841-B4E2-CD9007C815C4}" srcId="{91C78044-C9F9-7E4C-BE83-FA5EF6ACF7A6}" destId="{712AEC2A-5566-7641-8F68-28369AB08FF4}" srcOrd="1" destOrd="0" parTransId="{4DBA07AE-0C35-3145-8E69-CCEAB7EF68FA}" sibTransId="{3A0A29A3-7DCC-8D4E-85A0-DC7DD13CD810}"/>
    <dgm:cxn modelId="{D3F07ED2-18B9-8849-820F-9826D38177B3}" type="presOf" srcId="{712AEC2A-5566-7641-8F68-28369AB08FF4}" destId="{15324855-7027-1848-904D-935B31C9500B}" srcOrd="0" destOrd="0" presId="urn:microsoft.com/office/officeart/2005/8/layout/pyramid1"/>
    <dgm:cxn modelId="{660D0431-1E86-A343-9033-EBCD58E10F94}" type="presOf" srcId="{53B3E2E2-F357-6F4C-BBCB-D9C64879DF79}" destId="{065CDB7F-B7E9-8B4A-AAF4-6C758B891AFB}" srcOrd="1" destOrd="0" presId="urn:microsoft.com/office/officeart/2005/8/layout/pyramid1"/>
    <dgm:cxn modelId="{86B7B216-8BF1-8240-9E8E-E359710840DF}" type="presOf" srcId="{91C78044-C9F9-7E4C-BE83-FA5EF6ACF7A6}" destId="{817B43E0-1A99-0947-AC16-AEE4999148BA}" srcOrd="0" destOrd="0" presId="urn:microsoft.com/office/officeart/2005/8/layout/pyramid1"/>
    <dgm:cxn modelId="{80A7E8BD-BC22-5144-8A48-D1F204210F2B}" type="presOf" srcId="{53B3E2E2-F357-6F4C-BBCB-D9C64879DF79}" destId="{4794F34B-76AA-C545-8696-A6F149C616B2}" srcOrd="0" destOrd="0" presId="urn:microsoft.com/office/officeart/2005/8/layout/pyramid1"/>
    <dgm:cxn modelId="{44D13285-66F4-AD4F-9991-082B6B658B45}" srcId="{91C78044-C9F9-7E4C-BE83-FA5EF6ACF7A6}" destId="{53B3E2E2-F357-6F4C-BBCB-D9C64879DF79}" srcOrd="0" destOrd="0" parTransId="{E46C6A9A-00B3-0A48-B63E-CB34DE3E90A3}" sibTransId="{C46307BF-E81A-324B-8757-4916361A069A}"/>
    <dgm:cxn modelId="{0ED53BE7-7EC9-664F-82D0-C98BEF010EF7}" type="presOf" srcId="{E84D992F-3B4C-5E4E-A397-1370E71E8980}" destId="{9FFCCD5E-CDC8-D244-8578-0D864027C4DA}" srcOrd="1" destOrd="0" presId="urn:microsoft.com/office/officeart/2005/8/layout/pyramid1"/>
    <dgm:cxn modelId="{47672DF0-075E-C546-8AA2-D0722837828B}" srcId="{91C78044-C9F9-7E4C-BE83-FA5EF6ACF7A6}" destId="{E84D992F-3B4C-5E4E-A397-1370E71E8980}" srcOrd="2" destOrd="0" parTransId="{503B3797-392E-CF4A-928A-097348DBC740}" sibTransId="{2363A161-DCB6-A247-8F10-567E581B5612}"/>
    <dgm:cxn modelId="{B3C514B0-D64B-EF4B-8260-8DDA1FF0C660}" type="presParOf" srcId="{817B43E0-1A99-0947-AC16-AEE4999148BA}" destId="{E07C316E-B83E-6B48-9BDC-65790C591A3B}" srcOrd="0" destOrd="0" presId="urn:microsoft.com/office/officeart/2005/8/layout/pyramid1"/>
    <dgm:cxn modelId="{58A9AE76-DEAA-E649-954F-9032FDE6FD73}" type="presParOf" srcId="{E07C316E-B83E-6B48-9BDC-65790C591A3B}" destId="{4794F34B-76AA-C545-8696-A6F149C616B2}" srcOrd="0" destOrd="0" presId="urn:microsoft.com/office/officeart/2005/8/layout/pyramid1"/>
    <dgm:cxn modelId="{6A387C5B-FE0F-7A48-AD96-F5BA48B335D3}" type="presParOf" srcId="{E07C316E-B83E-6B48-9BDC-65790C591A3B}" destId="{065CDB7F-B7E9-8B4A-AAF4-6C758B891AFB}" srcOrd="1" destOrd="0" presId="urn:microsoft.com/office/officeart/2005/8/layout/pyramid1"/>
    <dgm:cxn modelId="{2A976B6B-B9E0-8B4F-B19D-70D9D2A14D1F}" type="presParOf" srcId="{817B43E0-1A99-0947-AC16-AEE4999148BA}" destId="{F0996D01-EB6E-F143-B451-9DA871E57330}" srcOrd="1" destOrd="0" presId="urn:microsoft.com/office/officeart/2005/8/layout/pyramid1"/>
    <dgm:cxn modelId="{62B950DB-EAAD-D14D-B60A-6D6876E70A74}" type="presParOf" srcId="{F0996D01-EB6E-F143-B451-9DA871E57330}" destId="{15324855-7027-1848-904D-935B31C9500B}" srcOrd="0" destOrd="0" presId="urn:microsoft.com/office/officeart/2005/8/layout/pyramid1"/>
    <dgm:cxn modelId="{979DD2E8-877C-514F-949A-71866A7BAD8E}" type="presParOf" srcId="{F0996D01-EB6E-F143-B451-9DA871E57330}" destId="{61FCBCAF-A3AA-0D4D-AE27-3858025A0167}" srcOrd="1" destOrd="0" presId="urn:microsoft.com/office/officeart/2005/8/layout/pyramid1"/>
    <dgm:cxn modelId="{F95B2284-AE2B-8846-91D3-AECDEF1C3DB2}" type="presParOf" srcId="{817B43E0-1A99-0947-AC16-AEE4999148BA}" destId="{B4A9133F-F3F1-2649-8D90-06F5C3147C8F}" srcOrd="2" destOrd="0" presId="urn:microsoft.com/office/officeart/2005/8/layout/pyramid1"/>
    <dgm:cxn modelId="{5F0A2FD9-1EA0-984A-AE8B-8288FC7CCE16}" type="presParOf" srcId="{B4A9133F-F3F1-2649-8D90-06F5C3147C8F}" destId="{BACB1F42-BF1B-A94E-AC2A-086C0A70A110}" srcOrd="0" destOrd="0" presId="urn:microsoft.com/office/officeart/2005/8/layout/pyramid1"/>
    <dgm:cxn modelId="{5D676CF9-8822-284D-A32E-548303886FAA}" type="presParOf" srcId="{B4A9133F-F3F1-2649-8D90-06F5C3147C8F}" destId="{9FFCCD5E-CDC8-D244-8578-0D864027C4D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E2171A-A4E1-462A-B8F5-B6B4869B5D98}" type="doc">
      <dgm:prSet loTypeId="urn:microsoft.com/office/officeart/2005/8/layout/cycle2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36519399-A19A-49D9-92E1-3C96067BEC54}" type="pres">
      <dgm:prSet presAssocID="{48E2171A-A4E1-462A-B8F5-B6B4869B5D9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</dgm:ptLst>
  <dgm:cxnLst>
    <dgm:cxn modelId="{1595343F-64FD-489F-86C8-5973F2641E59}" type="presOf" srcId="{48E2171A-A4E1-462A-B8F5-B6B4869B5D98}" destId="{36519399-A19A-49D9-92E1-3C96067BEC5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CDA9A9-D5A3-41D6-9E7E-299E2913ED23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E59EE544-253C-4CE9-870B-5F24DCD623B5}">
      <dgm:prSet phldrT="[Tekst]"/>
      <dgm:spPr/>
      <dgm:t>
        <a:bodyPr/>
        <a:lstStyle/>
        <a:p>
          <a:r>
            <a:rPr lang="nb-NO" b="1" dirty="0" smtClean="0"/>
            <a:t>Samarbeid mellom skule og heim</a:t>
          </a:r>
          <a:endParaRPr lang="nb-NO" b="1" dirty="0"/>
        </a:p>
      </dgm:t>
    </dgm:pt>
    <dgm:pt modelId="{5C58953B-3842-4623-9B21-BD52710C426A}" type="parTrans" cxnId="{96D71F49-0346-4ADE-BB5A-85D392B8E5EF}">
      <dgm:prSet/>
      <dgm:spPr/>
      <dgm:t>
        <a:bodyPr/>
        <a:lstStyle/>
        <a:p>
          <a:endParaRPr lang="nb-NO"/>
        </a:p>
      </dgm:t>
    </dgm:pt>
    <dgm:pt modelId="{E9AFEB84-19C1-49FF-89B3-762D8BB4F10C}" type="sibTrans" cxnId="{96D71F49-0346-4ADE-BB5A-85D392B8E5EF}">
      <dgm:prSet/>
      <dgm:spPr/>
      <dgm:t>
        <a:bodyPr/>
        <a:lstStyle/>
        <a:p>
          <a:endParaRPr lang="nb-NO"/>
        </a:p>
      </dgm:t>
    </dgm:pt>
    <dgm:pt modelId="{92C55044-F144-4ADB-8D50-1732CC487092}">
      <dgm:prSet phldrT="[Tekst]"/>
      <dgm:spPr/>
      <dgm:t>
        <a:bodyPr/>
        <a:lstStyle/>
        <a:p>
          <a:r>
            <a:rPr lang="nb-NO" b="1" dirty="0" smtClean="0"/>
            <a:t>Undervisning </a:t>
          </a:r>
        </a:p>
        <a:p>
          <a:r>
            <a:rPr lang="nb-NO" dirty="0" err="1" smtClean="0"/>
            <a:t>Inkluderande</a:t>
          </a:r>
          <a:r>
            <a:rPr lang="nb-NO" dirty="0" smtClean="0"/>
            <a:t> pedagogikk</a:t>
          </a:r>
          <a:endParaRPr lang="nb-NO" dirty="0"/>
        </a:p>
      </dgm:t>
    </dgm:pt>
    <dgm:pt modelId="{A5E820BC-BB1D-4EBF-93FF-79CECA2BDC22}" type="parTrans" cxnId="{A3486F27-01FD-420B-84AA-60CF97E1CE3B}">
      <dgm:prSet/>
      <dgm:spPr/>
      <dgm:t>
        <a:bodyPr/>
        <a:lstStyle/>
        <a:p>
          <a:endParaRPr lang="nb-NO"/>
        </a:p>
      </dgm:t>
    </dgm:pt>
    <dgm:pt modelId="{8DC6BED3-3ED3-41F7-AE56-353E0AF70AE0}" type="sibTrans" cxnId="{A3486F27-01FD-420B-84AA-60CF97E1CE3B}">
      <dgm:prSet/>
      <dgm:spPr/>
      <dgm:t>
        <a:bodyPr/>
        <a:lstStyle/>
        <a:p>
          <a:endParaRPr lang="nb-NO"/>
        </a:p>
      </dgm:t>
    </dgm:pt>
    <dgm:pt modelId="{8DE2679A-23A5-40C2-AFA7-A2A0C8C4AF03}">
      <dgm:prSet phldrT="[Tekst]"/>
      <dgm:spPr/>
      <dgm:t>
        <a:bodyPr/>
        <a:lstStyle/>
        <a:p>
          <a:r>
            <a:rPr lang="nb-NO" b="1" dirty="0" err="1" smtClean="0"/>
            <a:t>Venskap</a:t>
          </a:r>
          <a:r>
            <a:rPr lang="nb-NO" b="1" dirty="0" smtClean="0"/>
            <a:t> og trygt sosialt miljø</a:t>
          </a:r>
          <a:endParaRPr lang="nb-NO" b="1" dirty="0"/>
        </a:p>
      </dgm:t>
    </dgm:pt>
    <dgm:pt modelId="{8B73F17A-6033-4338-A807-D1F8040E9BED}" type="parTrans" cxnId="{D043B065-A640-4ACD-A207-59C552924081}">
      <dgm:prSet/>
      <dgm:spPr/>
      <dgm:t>
        <a:bodyPr/>
        <a:lstStyle/>
        <a:p>
          <a:endParaRPr lang="nb-NO"/>
        </a:p>
      </dgm:t>
    </dgm:pt>
    <dgm:pt modelId="{1C103977-2CD3-4C49-BD34-6FEB7EC09E92}" type="sibTrans" cxnId="{D043B065-A640-4ACD-A207-59C552924081}">
      <dgm:prSet/>
      <dgm:spPr/>
      <dgm:t>
        <a:bodyPr/>
        <a:lstStyle/>
        <a:p>
          <a:endParaRPr lang="nb-NO"/>
        </a:p>
      </dgm:t>
    </dgm:pt>
    <dgm:pt modelId="{486BF2D4-15BF-44FD-A4D7-38DFF87690BD}">
      <dgm:prSet phldrT="[Tekst]"/>
      <dgm:spPr/>
      <dgm:t>
        <a:bodyPr/>
        <a:lstStyle/>
        <a:p>
          <a:r>
            <a:rPr lang="nb-NO" b="1" dirty="0" smtClean="0"/>
            <a:t>Organisasjonskultur</a:t>
          </a:r>
        </a:p>
        <a:p>
          <a:endParaRPr lang="nb-NO" b="1" dirty="0"/>
        </a:p>
      </dgm:t>
    </dgm:pt>
    <dgm:pt modelId="{F3574105-426D-4C72-ACCC-D8CCD4FFC73B}" type="parTrans" cxnId="{73B22267-8BA4-4D6A-B0C7-71B4FB812B0C}">
      <dgm:prSet/>
      <dgm:spPr/>
      <dgm:t>
        <a:bodyPr/>
        <a:lstStyle/>
        <a:p>
          <a:endParaRPr lang="nb-NO"/>
        </a:p>
      </dgm:t>
    </dgm:pt>
    <dgm:pt modelId="{EF5F621F-14A6-4548-A7AA-8EFB97290536}" type="sibTrans" cxnId="{73B22267-8BA4-4D6A-B0C7-71B4FB812B0C}">
      <dgm:prSet/>
      <dgm:spPr/>
      <dgm:t>
        <a:bodyPr/>
        <a:lstStyle/>
        <a:p>
          <a:endParaRPr lang="nb-NO"/>
        </a:p>
      </dgm:t>
    </dgm:pt>
    <dgm:pt modelId="{B60EDF3D-DD54-4AD7-9DE3-4C081C3EFC61}">
      <dgm:prSet phldrT="[Tekst]"/>
      <dgm:spPr/>
      <dgm:t>
        <a:bodyPr/>
        <a:lstStyle/>
        <a:p>
          <a:r>
            <a:rPr lang="nb-NO" b="1" dirty="0" smtClean="0"/>
            <a:t>Relasjonell</a:t>
          </a:r>
          <a:r>
            <a:rPr lang="nb-NO" b="1" baseline="0" dirty="0" smtClean="0"/>
            <a:t> klasseleiing </a:t>
          </a:r>
        </a:p>
        <a:p>
          <a:r>
            <a:rPr lang="nb-NO" baseline="0" dirty="0" smtClean="0"/>
            <a:t>Varme og kontroll</a:t>
          </a:r>
          <a:endParaRPr lang="nb-NO" dirty="0"/>
        </a:p>
      </dgm:t>
    </dgm:pt>
    <dgm:pt modelId="{DE07D276-5260-4EA7-988D-33CC1D43DFAF}" type="parTrans" cxnId="{996071EB-E49D-4B7C-A5DB-2E2CA925BE8F}">
      <dgm:prSet/>
      <dgm:spPr/>
      <dgm:t>
        <a:bodyPr/>
        <a:lstStyle/>
        <a:p>
          <a:endParaRPr lang="nb-NO"/>
        </a:p>
      </dgm:t>
    </dgm:pt>
    <dgm:pt modelId="{C54184AE-682F-457A-8355-CCEA41BDD5BB}" type="sibTrans" cxnId="{996071EB-E49D-4B7C-A5DB-2E2CA925BE8F}">
      <dgm:prSet/>
      <dgm:spPr/>
      <dgm:t>
        <a:bodyPr/>
        <a:lstStyle/>
        <a:p>
          <a:endParaRPr lang="nb-NO"/>
        </a:p>
      </dgm:t>
    </dgm:pt>
    <dgm:pt modelId="{C3042DEB-6849-4059-B660-D6A456097EA8}" type="pres">
      <dgm:prSet presAssocID="{A7CDA9A9-D5A3-41D6-9E7E-299E2913ED2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800C080E-8341-4C5C-B1DD-3942208734FC}" type="pres">
      <dgm:prSet presAssocID="{E59EE544-253C-4CE9-870B-5F24DCD623B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177AA53-38A3-401F-B0F1-E6BB03F19D7D}" type="pres">
      <dgm:prSet presAssocID="{E59EE544-253C-4CE9-870B-5F24DCD623B5}" presName="spNode" presStyleCnt="0"/>
      <dgm:spPr/>
    </dgm:pt>
    <dgm:pt modelId="{78B3CD3B-93F7-4BAA-93DF-F3FF686A9BBD}" type="pres">
      <dgm:prSet presAssocID="{E9AFEB84-19C1-49FF-89B3-762D8BB4F10C}" presName="sibTrans" presStyleLbl="sibTrans1D1" presStyleIdx="0" presStyleCnt="5"/>
      <dgm:spPr/>
      <dgm:t>
        <a:bodyPr/>
        <a:lstStyle/>
        <a:p>
          <a:endParaRPr lang="nb-NO"/>
        </a:p>
      </dgm:t>
    </dgm:pt>
    <dgm:pt modelId="{23F74C00-1B9C-4C10-AE38-5F8FB81C7616}" type="pres">
      <dgm:prSet presAssocID="{92C55044-F144-4ADB-8D50-1732CC48709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CF27D42-CBF6-4A38-9A34-7E6EEB84812D}" type="pres">
      <dgm:prSet presAssocID="{92C55044-F144-4ADB-8D50-1732CC487092}" presName="spNode" presStyleCnt="0"/>
      <dgm:spPr/>
    </dgm:pt>
    <dgm:pt modelId="{F6AF8C78-A5B9-4E07-9229-18AC9DD07E3F}" type="pres">
      <dgm:prSet presAssocID="{8DC6BED3-3ED3-41F7-AE56-353E0AF70AE0}" presName="sibTrans" presStyleLbl="sibTrans1D1" presStyleIdx="1" presStyleCnt="5"/>
      <dgm:spPr/>
      <dgm:t>
        <a:bodyPr/>
        <a:lstStyle/>
        <a:p>
          <a:endParaRPr lang="nb-NO"/>
        </a:p>
      </dgm:t>
    </dgm:pt>
    <dgm:pt modelId="{3AF5FF9A-B0F7-4C98-909A-B67DA2DB5A14}" type="pres">
      <dgm:prSet presAssocID="{8DE2679A-23A5-40C2-AFA7-A2A0C8C4AF03}" presName="node" presStyleLbl="node1" presStyleIdx="2" presStyleCnt="5" custRadScaleRad="98944" custRadScaleInc="-417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33F61CF-9293-4B3A-8E10-669324DFB812}" type="pres">
      <dgm:prSet presAssocID="{8DE2679A-23A5-40C2-AFA7-A2A0C8C4AF03}" presName="spNode" presStyleCnt="0"/>
      <dgm:spPr/>
    </dgm:pt>
    <dgm:pt modelId="{008163BF-2FA3-43E7-9217-2035B7352F75}" type="pres">
      <dgm:prSet presAssocID="{1C103977-2CD3-4C49-BD34-6FEB7EC09E92}" presName="sibTrans" presStyleLbl="sibTrans1D1" presStyleIdx="2" presStyleCnt="5"/>
      <dgm:spPr/>
      <dgm:t>
        <a:bodyPr/>
        <a:lstStyle/>
        <a:p>
          <a:endParaRPr lang="nb-NO"/>
        </a:p>
      </dgm:t>
    </dgm:pt>
    <dgm:pt modelId="{497541B1-4B07-4463-936D-9DF998D44400}" type="pres">
      <dgm:prSet presAssocID="{486BF2D4-15BF-44FD-A4D7-38DFF87690B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7967F8E-6CC6-45A6-9FA4-BDDE6F1CC81C}" type="pres">
      <dgm:prSet presAssocID="{486BF2D4-15BF-44FD-A4D7-38DFF87690BD}" presName="spNode" presStyleCnt="0"/>
      <dgm:spPr/>
    </dgm:pt>
    <dgm:pt modelId="{6DC84CE8-4F5B-4824-B86E-1822C9E18E55}" type="pres">
      <dgm:prSet presAssocID="{EF5F621F-14A6-4548-A7AA-8EFB97290536}" presName="sibTrans" presStyleLbl="sibTrans1D1" presStyleIdx="3" presStyleCnt="5"/>
      <dgm:spPr/>
      <dgm:t>
        <a:bodyPr/>
        <a:lstStyle/>
        <a:p>
          <a:endParaRPr lang="nb-NO"/>
        </a:p>
      </dgm:t>
    </dgm:pt>
    <dgm:pt modelId="{43C61193-CCA8-438D-9C18-70C1C9866CBB}" type="pres">
      <dgm:prSet presAssocID="{B60EDF3D-DD54-4AD7-9DE3-4C081C3EFC6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51979C0-B277-4FCC-8F4C-752CBEC55DEF}" type="pres">
      <dgm:prSet presAssocID="{B60EDF3D-DD54-4AD7-9DE3-4C081C3EFC61}" presName="spNode" presStyleCnt="0"/>
      <dgm:spPr/>
    </dgm:pt>
    <dgm:pt modelId="{B9A3AD8D-FE51-4F11-A923-D0B85A2A941A}" type="pres">
      <dgm:prSet presAssocID="{C54184AE-682F-457A-8355-CCEA41BDD5BB}" presName="sibTrans" presStyleLbl="sibTrans1D1" presStyleIdx="4" presStyleCnt="5"/>
      <dgm:spPr/>
      <dgm:t>
        <a:bodyPr/>
        <a:lstStyle/>
        <a:p>
          <a:endParaRPr lang="nb-NO"/>
        </a:p>
      </dgm:t>
    </dgm:pt>
  </dgm:ptLst>
  <dgm:cxnLst>
    <dgm:cxn modelId="{9F53E3EA-079A-490C-A650-11FEF2E6DA89}" type="presOf" srcId="{B60EDF3D-DD54-4AD7-9DE3-4C081C3EFC61}" destId="{43C61193-CCA8-438D-9C18-70C1C9866CBB}" srcOrd="0" destOrd="0" presId="urn:microsoft.com/office/officeart/2005/8/layout/cycle6"/>
    <dgm:cxn modelId="{09C27835-FAE9-40A0-8A3B-1E2F4011DCB4}" type="presOf" srcId="{A7CDA9A9-D5A3-41D6-9E7E-299E2913ED23}" destId="{C3042DEB-6849-4059-B660-D6A456097EA8}" srcOrd="0" destOrd="0" presId="urn:microsoft.com/office/officeart/2005/8/layout/cycle6"/>
    <dgm:cxn modelId="{E6FF5DEA-6560-473E-9186-B5AAC4519891}" type="presOf" srcId="{8DE2679A-23A5-40C2-AFA7-A2A0C8C4AF03}" destId="{3AF5FF9A-B0F7-4C98-909A-B67DA2DB5A14}" srcOrd="0" destOrd="0" presId="urn:microsoft.com/office/officeart/2005/8/layout/cycle6"/>
    <dgm:cxn modelId="{6BDABF71-6B29-4B9F-AF82-59A45B37A20F}" type="presOf" srcId="{486BF2D4-15BF-44FD-A4D7-38DFF87690BD}" destId="{497541B1-4B07-4463-936D-9DF998D44400}" srcOrd="0" destOrd="0" presId="urn:microsoft.com/office/officeart/2005/8/layout/cycle6"/>
    <dgm:cxn modelId="{A3486F27-01FD-420B-84AA-60CF97E1CE3B}" srcId="{A7CDA9A9-D5A3-41D6-9E7E-299E2913ED23}" destId="{92C55044-F144-4ADB-8D50-1732CC487092}" srcOrd="1" destOrd="0" parTransId="{A5E820BC-BB1D-4EBF-93FF-79CECA2BDC22}" sibTransId="{8DC6BED3-3ED3-41F7-AE56-353E0AF70AE0}"/>
    <dgm:cxn modelId="{D9AE5563-CAC1-4293-9CCF-7FE96B273663}" type="presOf" srcId="{E59EE544-253C-4CE9-870B-5F24DCD623B5}" destId="{800C080E-8341-4C5C-B1DD-3942208734FC}" srcOrd="0" destOrd="0" presId="urn:microsoft.com/office/officeart/2005/8/layout/cycle6"/>
    <dgm:cxn modelId="{CB566778-0EE2-4800-82FC-70E0E1BCDD2E}" type="presOf" srcId="{C54184AE-682F-457A-8355-CCEA41BDD5BB}" destId="{B9A3AD8D-FE51-4F11-A923-D0B85A2A941A}" srcOrd="0" destOrd="0" presId="urn:microsoft.com/office/officeart/2005/8/layout/cycle6"/>
    <dgm:cxn modelId="{96D71F49-0346-4ADE-BB5A-85D392B8E5EF}" srcId="{A7CDA9A9-D5A3-41D6-9E7E-299E2913ED23}" destId="{E59EE544-253C-4CE9-870B-5F24DCD623B5}" srcOrd="0" destOrd="0" parTransId="{5C58953B-3842-4623-9B21-BD52710C426A}" sibTransId="{E9AFEB84-19C1-49FF-89B3-762D8BB4F10C}"/>
    <dgm:cxn modelId="{B5AA9E25-2C30-4F03-9250-F6A4858501DD}" type="presOf" srcId="{E9AFEB84-19C1-49FF-89B3-762D8BB4F10C}" destId="{78B3CD3B-93F7-4BAA-93DF-F3FF686A9BBD}" srcOrd="0" destOrd="0" presId="urn:microsoft.com/office/officeart/2005/8/layout/cycle6"/>
    <dgm:cxn modelId="{996071EB-E49D-4B7C-A5DB-2E2CA925BE8F}" srcId="{A7CDA9A9-D5A3-41D6-9E7E-299E2913ED23}" destId="{B60EDF3D-DD54-4AD7-9DE3-4C081C3EFC61}" srcOrd="4" destOrd="0" parTransId="{DE07D276-5260-4EA7-988D-33CC1D43DFAF}" sibTransId="{C54184AE-682F-457A-8355-CCEA41BDD5BB}"/>
    <dgm:cxn modelId="{D043B065-A640-4ACD-A207-59C552924081}" srcId="{A7CDA9A9-D5A3-41D6-9E7E-299E2913ED23}" destId="{8DE2679A-23A5-40C2-AFA7-A2A0C8C4AF03}" srcOrd="2" destOrd="0" parTransId="{8B73F17A-6033-4338-A807-D1F8040E9BED}" sibTransId="{1C103977-2CD3-4C49-BD34-6FEB7EC09E92}"/>
    <dgm:cxn modelId="{D62CDB1A-1D57-40A4-8ADD-FC1CF34351C6}" type="presOf" srcId="{8DC6BED3-3ED3-41F7-AE56-353E0AF70AE0}" destId="{F6AF8C78-A5B9-4E07-9229-18AC9DD07E3F}" srcOrd="0" destOrd="0" presId="urn:microsoft.com/office/officeart/2005/8/layout/cycle6"/>
    <dgm:cxn modelId="{A95F4B7D-6818-473C-88F7-36C533584718}" type="presOf" srcId="{92C55044-F144-4ADB-8D50-1732CC487092}" destId="{23F74C00-1B9C-4C10-AE38-5F8FB81C7616}" srcOrd="0" destOrd="0" presId="urn:microsoft.com/office/officeart/2005/8/layout/cycle6"/>
    <dgm:cxn modelId="{F7B7E568-7F15-4A86-AB06-A7E9ABAF3036}" type="presOf" srcId="{1C103977-2CD3-4C49-BD34-6FEB7EC09E92}" destId="{008163BF-2FA3-43E7-9217-2035B7352F75}" srcOrd="0" destOrd="0" presId="urn:microsoft.com/office/officeart/2005/8/layout/cycle6"/>
    <dgm:cxn modelId="{2525EC0D-99A3-4328-AA98-4DB2F059ED9C}" type="presOf" srcId="{EF5F621F-14A6-4548-A7AA-8EFB97290536}" destId="{6DC84CE8-4F5B-4824-B86E-1822C9E18E55}" srcOrd="0" destOrd="0" presId="urn:microsoft.com/office/officeart/2005/8/layout/cycle6"/>
    <dgm:cxn modelId="{73B22267-8BA4-4D6A-B0C7-71B4FB812B0C}" srcId="{A7CDA9A9-D5A3-41D6-9E7E-299E2913ED23}" destId="{486BF2D4-15BF-44FD-A4D7-38DFF87690BD}" srcOrd="3" destOrd="0" parTransId="{F3574105-426D-4C72-ACCC-D8CCD4FFC73B}" sibTransId="{EF5F621F-14A6-4548-A7AA-8EFB97290536}"/>
    <dgm:cxn modelId="{D09F652B-8EDD-4CBF-8F4D-6FAE9B2C5CC2}" type="presParOf" srcId="{C3042DEB-6849-4059-B660-D6A456097EA8}" destId="{800C080E-8341-4C5C-B1DD-3942208734FC}" srcOrd="0" destOrd="0" presId="urn:microsoft.com/office/officeart/2005/8/layout/cycle6"/>
    <dgm:cxn modelId="{008E8D9D-E956-4577-A50B-7D96A10D76D5}" type="presParOf" srcId="{C3042DEB-6849-4059-B660-D6A456097EA8}" destId="{9177AA53-38A3-401F-B0F1-E6BB03F19D7D}" srcOrd="1" destOrd="0" presId="urn:microsoft.com/office/officeart/2005/8/layout/cycle6"/>
    <dgm:cxn modelId="{232CCBF5-496B-42E0-86AD-F63653EE1A5A}" type="presParOf" srcId="{C3042DEB-6849-4059-B660-D6A456097EA8}" destId="{78B3CD3B-93F7-4BAA-93DF-F3FF686A9BBD}" srcOrd="2" destOrd="0" presId="urn:microsoft.com/office/officeart/2005/8/layout/cycle6"/>
    <dgm:cxn modelId="{338B49AD-54B9-4D24-B25E-2E56DD261370}" type="presParOf" srcId="{C3042DEB-6849-4059-B660-D6A456097EA8}" destId="{23F74C00-1B9C-4C10-AE38-5F8FB81C7616}" srcOrd="3" destOrd="0" presId="urn:microsoft.com/office/officeart/2005/8/layout/cycle6"/>
    <dgm:cxn modelId="{A4567954-74C0-4716-937C-2142054217DE}" type="presParOf" srcId="{C3042DEB-6849-4059-B660-D6A456097EA8}" destId="{CCF27D42-CBF6-4A38-9A34-7E6EEB84812D}" srcOrd="4" destOrd="0" presId="urn:microsoft.com/office/officeart/2005/8/layout/cycle6"/>
    <dgm:cxn modelId="{281FFDA7-2DEF-4F9B-A8FB-CC2D1B7C40DE}" type="presParOf" srcId="{C3042DEB-6849-4059-B660-D6A456097EA8}" destId="{F6AF8C78-A5B9-4E07-9229-18AC9DD07E3F}" srcOrd="5" destOrd="0" presId="urn:microsoft.com/office/officeart/2005/8/layout/cycle6"/>
    <dgm:cxn modelId="{08D37D7A-71C8-4560-9DBB-035295B1BF72}" type="presParOf" srcId="{C3042DEB-6849-4059-B660-D6A456097EA8}" destId="{3AF5FF9A-B0F7-4C98-909A-B67DA2DB5A14}" srcOrd="6" destOrd="0" presId="urn:microsoft.com/office/officeart/2005/8/layout/cycle6"/>
    <dgm:cxn modelId="{8BFDF7B0-87B2-4136-965C-5C812D217067}" type="presParOf" srcId="{C3042DEB-6849-4059-B660-D6A456097EA8}" destId="{433F61CF-9293-4B3A-8E10-669324DFB812}" srcOrd="7" destOrd="0" presId="urn:microsoft.com/office/officeart/2005/8/layout/cycle6"/>
    <dgm:cxn modelId="{FF40A086-3094-43E7-A49A-BAED5C76D4A4}" type="presParOf" srcId="{C3042DEB-6849-4059-B660-D6A456097EA8}" destId="{008163BF-2FA3-43E7-9217-2035B7352F75}" srcOrd="8" destOrd="0" presId="urn:microsoft.com/office/officeart/2005/8/layout/cycle6"/>
    <dgm:cxn modelId="{6EED65A1-56B1-47C0-984B-03DD05732E19}" type="presParOf" srcId="{C3042DEB-6849-4059-B660-D6A456097EA8}" destId="{497541B1-4B07-4463-936D-9DF998D44400}" srcOrd="9" destOrd="0" presId="urn:microsoft.com/office/officeart/2005/8/layout/cycle6"/>
    <dgm:cxn modelId="{8E1A182C-8E61-4F2F-93E8-41E7B5DBDA55}" type="presParOf" srcId="{C3042DEB-6849-4059-B660-D6A456097EA8}" destId="{17967F8E-6CC6-45A6-9FA4-BDDE6F1CC81C}" srcOrd="10" destOrd="0" presId="urn:microsoft.com/office/officeart/2005/8/layout/cycle6"/>
    <dgm:cxn modelId="{E8DC5DA8-D6EA-422E-BA3D-E8671F11C7BB}" type="presParOf" srcId="{C3042DEB-6849-4059-B660-D6A456097EA8}" destId="{6DC84CE8-4F5B-4824-B86E-1822C9E18E55}" srcOrd="11" destOrd="0" presId="urn:microsoft.com/office/officeart/2005/8/layout/cycle6"/>
    <dgm:cxn modelId="{8840BA74-F9C0-474C-A522-BF90A5079F9E}" type="presParOf" srcId="{C3042DEB-6849-4059-B660-D6A456097EA8}" destId="{43C61193-CCA8-438D-9C18-70C1C9866CBB}" srcOrd="12" destOrd="0" presId="urn:microsoft.com/office/officeart/2005/8/layout/cycle6"/>
    <dgm:cxn modelId="{E0EFD132-83FB-4C0C-AEA7-2D4F0C2AF2C3}" type="presParOf" srcId="{C3042DEB-6849-4059-B660-D6A456097EA8}" destId="{F51979C0-B277-4FCC-8F4C-752CBEC55DEF}" srcOrd="13" destOrd="0" presId="urn:microsoft.com/office/officeart/2005/8/layout/cycle6"/>
    <dgm:cxn modelId="{112A3A25-7F44-47F0-AA4E-6CE3C997A027}" type="presParOf" srcId="{C3042DEB-6849-4059-B660-D6A456097EA8}" destId="{B9A3AD8D-FE51-4F11-A923-D0B85A2A941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F75F0F-076C-4B88-AE10-B0B34252483D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1BD33125-A164-4437-A4ED-31F267A42F63}">
      <dgm:prSet phldrT="[Tekst]"/>
      <dgm:spPr/>
      <dgm:t>
        <a:bodyPr/>
        <a:lstStyle/>
        <a:p>
          <a:r>
            <a:rPr lang="nb-NO" b="1" dirty="0" smtClean="0"/>
            <a:t>Styringsgruppa</a:t>
          </a:r>
          <a:endParaRPr lang="nb-NO" b="1" dirty="0"/>
        </a:p>
      </dgm:t>
    </dgm:pt>
    <dgm:pt modelId="{38A58920-C577-4263-A527-6C0EC135FFED}" type="parTrans" cxnId="{6FDEC397-EA28-4498-A59F-28C07D9893D9}">
      <dgm:prSet/>
      <dgm:spPr/>
      <dgm:t>
        <a:bodyPr/>
        <a:lstStyle/>
        <a:p>
          <a:endParaRPr lang="nb-NO"/>
        </a:p>
      </dgm:t>
    </dgm:pt>
    <dgm:pt modelId="{F1A0134A-E048-4637-AB6F-7004195AAC20}" type="sibTrans" cxnId="{6FDEC397-EA28-4498-A59F-28C07D9893D9}">
      <dgm:prSet/>
      <dgm:spPr/>
      <dgm:t>
        <a:bodyPr/>
        <a:lstStyle/>
        <a:p>
          <a:endParaRPr lang="nb-NO"/>
        </a:p>
      </dgm:t>
    </dgm:pt>
    <dgm:pt modelId="{B9D7324F-0959-4AE2-ABC6-079C0FDEDB95}">
      <dgm:prSet phldrT="[Tekst]" custT="1"/>
      <dgm:spPr/>
      <dgm:t>
        <a:bodyPr/>
        <a:lstStyle/>
        <a:p>
          <a:r>
            <a:rPr lang="nb-NO" sz="2000" dirty="0" smtClean="0"/>
            <a:t>Barnehage- og </a:t>
          </a:r>
          <a:r>
            <a:rPr lang="nb-NO" sz="2000" dirty="0" err="1" smtClean="0"/>
            <a:t>skuleeigar</a:t>
          </a:r>
          <a:r>
            <a:rPr lang="nb-NO" sz="2000" dirty="0" smtClean="0"/>
            <a:t>, </a:t>
          </a:r>
          <a:r>
            <a:rPr lang="nb-NO" sz="2000" dirty="0" err="1" smtClean="0"/>
            <a:t>skulesjefane</a:t>
          </a:r>
          <a:r>
            <a:rPr lang="nb-NO" sz="2000" dirty="0" smtClean="0"/>
            <a:t> og </a:t>
          </a:r>
          <a:r>
            <a:rPr lang="nb-NO" sz="2000" dirty="0" err="1" smtClean="0"/>
            <a:t>barnehagestyrarane</a:t>
          </a:r>
          <a:r>
            <a:rPr lang="nb-NO" sz="2000" dirty="0" smtClean="0"/>
            <a:t>. </a:t>
          </a:r>
          <a:endParaRPr lang="nb-NO" sz="2000" dirty="0"/>
        </a:p>
      </dgm:t>
    </dgm:pt>
    <dgm:pt modelId="{F84C0D4D-F633-4E02-AAD4-8F09ACB3531B}" type="parTrans" cxnId="{5F164A21-E541-4177-A3C4-6847F4C5F21C}">
      <dgm:prSet/>
      <dgm:spPr/>
      <dgm:t>
        <a:bodyPr/>
        <a:lstStyle/>
        <a:p>
          <a:endParaRPr lang="nb-NO"/>
        </a:p>
      </dgm:t>
    </dgm:pt>
    <dgm:pt modelId="{8045FA08-D348-4A36-80E6-65B59125B293}" type="sibTrans" cxnId="{5F164A21-E541-4177-A3C4-6847F4C5F21C}">
      <dgm:prSet/>
      <dgm:spPr/>
      <dgm:t>
        <a:bodyPr/>
        <a:lstStyle/>
        <a:p>
          <a:endParaRPr lang="nb-NO"/>
        </a:p>
      </dgm:t>
    </dgm:pt>
    <dgm:pt modelId="{2105AD08-FC55-4ED6-94EE-27007D86F47D}">
      <dgm:prSet phldrT="[Tekst]"/>
      <dgm:spPr/>
      <dgm:t>
        <a:bodyPr/>
        <a:lstStyle/>
        <a:p>
          <a:r>
            <a:rPr lang="nb-NO" b="1" dirty="0" smtClean="0"/>
            <a:t>Prosjektgruppa</a:t>
          </a:r>
          <a:endParaRPr lang="nb-NO" b="1" dirty="0"/>
        </a:p>
      </dgm:t>
    </dgm:pt>
    <dgm:pt modelId="{56247FAE-C953-43D0-90DC-75137754E13B}" type="parTrans" cxnId="{2F29C858-C8AD-4B55-B2F1-E886CD98810C}">
      <dgm:prSet/>
      <dgm:spPr/>
      <dgm:t>
        <a:bodyPr/>
        <a:lstStyle/>
        <a:p>
          <a:endParaRPr lang="nb-NO"/>
        </a:p>
      </dgm:t>
    </dgm:pt>
    <dgm:pt modelId="{A102212E-D95F-43F3-86BB-6AED496CC24B}" type="sibTrans" cxnId="{2F29C858-C8AD-4B55-B2F1-E886CD98810C}">
      <dgm:prSet/>
      <dgm:spPr/>
      <dgm:t>
        <a:bodyPr/>
        <a:lstStyle/>
        <a:p>
          <a:endParaRPr lang="nb-NO"/>
        </a:p>
      </dgm:t>
    </dgm:pt>
    <dgm:pt modelId="{3B0ED97D-6D9F-4472-8F6B-69C519F7CEF3}">
      <dgm:prSet phldrT="[Tekst]" custT="1"/>
      <dgm:spPr/>
      <dgm:t>
        <a:bodyPr/>
        <a:lstStyle/>
        <a:p>
          <a:r>
            <a:rPr lang="nb-NO" sz="2000" dirty="0" err="1" smtClean="0"/>
            <a:t>Ass.rådmann</a:t>
          </a:r>
          <a:r>
            <a:rPr lang="nb-NO" sz="2000" dirty="0" smtClean="0"/>
            <a:t>, </a:t>
          </a:r>
          <a:r>
            <a:rPr lang="nb-NO" sz="2000" dirty="0" err="1" smtClean="0"/>
            <a:t>prosjektleiar</a:t>
          </a:r>
          <a:r>
            <a:rPr lang="nb-NO" sz="2000" dirty="0" smtClean="0"/>
            <a:t>/ressursperson, </a:t>
          </a:r>
          <a:r>
            <a:rPr lang="nb-NO" sz="2000" dirty="0" err="1" smtClean="0"/>
            <a:t>leiar</a:t>
          </a:r>
          <a:r>
            <a:rPr lang="nb-NO" sz="2000" dirty="0" smtClean="0"/>
            <a:t> for Vest-Telemark PPT, to </a:t>
          </a:r>
          <a:r>
            <a:rPr lang="nb-NO" sz="2000" dirty="0" err="1" smtClean="0"/>
            <a:t>frå</a:t>
          </a:r>
          <a:r>
            <a:rPr lang="nb-NO" sz="2000" dirty="0" smtClean="0"/>
            <a:t> barnehage og to </a:t>
          </a:r>
          <a:r>
            <a:rPr lang="nb-NO" sz="2000" dirty="0" err="1" smtClean="0"/>
            <a:t>frå</a:t>
          </a:r>
          <a:r>
            <a:rPr lang="nb-NO" sz="2000" dirty="0" smtClean="0"/>
            <a:t> skule. </a:t>
          </a:r>
          <a:endParaRPr lang="nb-NO" sz="2000" dirty="0"/>
        </a:p>
      </dgm:t>
    </dgm:pt>
    <dgm:pt modelId="{C5CF5A90-F168-4AB3-A875-3D7749905302}" type="parTrans" cxnId="{0EF2DADF-4E78-47CF-A17E-1396899D847D}">
      <dgm:prSet/>
      <dgm:spPr/>
      <dgm:t>
        <a:bodyPr/>
        <a:lstStyle/>
        <a:p>
          <a:endParaRPr lang="nb-NO"/>
        </a:p>
      </dgm:t>
    </dgm:pt>
    <dgm:pt modelId="{AE8193DF-A1F5-481A-929C-58C70470A3AE}" type="sibTrans" cxnId="{0EF2DADF-4E78-47CF-A17E-1396899D847D}">
      <dgm:prSet/>
      <dgm:spPr/>
      <dgm:t>
        <a:bodyPr/>
        <a:lstStyle/>
        <a:p>
          <a:endParaRPr lang="nb-NO"/>
        </a:p>
      </dgm:t>
    </dgm:pt>
    <dgm:pt modelId="{12B04DE8-6591-4616-9526-9CB6759031F5}">
      <dgm:prSet phldrT="[Tekst]"/>
      <dgm:spPr/>
      <dgm:t>
        <a:bodyPr/>
        <a:lstStyle/>
        <a:p>
          <a:r>
            <a:rPr lang="nb-NO" b="1" dirty="0" err="1" smtClean="0"/>
            <a:t>Barnehagane</a:t>
          </a:r>
          <a:r>
            <a:rPr lang="nb-NO" b="1" dirty="0" smtClean="0"/>
            <a:t> og </a:t>
          </a:r>
          <a:r>
            <a:rPr lang="nb-NO" b="1" dirty="0" err="1" smtClean="0"/>
            <a:t>skulane</a:t>
          </a:r>
          <a:endParaRPr lang="nb-NO" b="1" dirty="0"/>
        </a:p>
      </dgm:t>
    </dgm:pt>
    <dgm:pt modelId="{87F2C171-E0DF-4529-B6EA-9539198041A6}" type="parTrans" cxnId="{2B150D90-784B-4546-8A4F-BE068D3A79D1}">
      <dgm:prSet/>
      <dgm:spPr/>
      <dgm:t>
        <a:bodyPr/>
        <a:lstStyle/>
        <a:p>
          <a:endParaRPr lang="nb-NO"/>
        </a:p>
      </dgm:t>
    </dgm:pt>
    <dgm:pt modelId="{F7940E8D-93FB-467C-BB81-29B17D5BA245}" type="sibTrans" cxnId="{2B150D90-784B-4546-8A4F-BE068D3A79D1}">
      <dgm:prSet/>
      <dgm:spPr/>
      <dgm:t>
        <a:bodyPr/>
        <a:lstStyle/>
        <a:p>
          <a:endParaRPr lang="nb-NO"/>
        </a:p>
      </dgm:t>
    </dgm:pt>
    <dgm:pt modelId="{5749BB31-BE06-4511-95D3-8FF0FAEFC6A0}">
      <dgm:prSet phldrT="[Tekst]" custT="1"/>
      <dgm:spPr/>
      <dgm:t>
        <a:bodyPr/>
        <a:lstStyle/>
        <a:p>
          <a:endParaRPr lang="nb-NO" sz="2000" dirty="0"/>
        </a:p>
      </dgm:t>
    </dgm:pt>
    <dgm:pt modelId="{1DBF19C8-3656-46D9-B11B-D11D5F91472F}" type="parTrans" cxnId="{45AA2BC4-D96E-4C2D-8FA9-5A10D86D8154}">
      <dgm:prSet/>
      <dgm:spPr/>
      <dgm:t>
        <a:bodyPr/>
        <a:lstStyle/>
        <a:p>
          <a:endParaRPr lang="nb-NO"/>
        </a:p>
      </dgm:t>
    </dgm:pt>
    <dgm:pt modelId="{893D2CC4-D1DB-4770-B41D-67244121D3EC}" type="sibTrans" cxnId="{45AA2BC4-D96E-4C2D-8FA9-5A10D86D8154}">
      <dgm:prSet/>
      <dgm:spPr/>
      <dgm:t>
        <a:bodyPr/>
        <a:lstStyle/>
        <a:p>
          <a:endParaRPr lang="nb-NO"/>
        </a:p>
      </dgm:t>
    </dgm:pt>
    <dgm:pt modelId="{29E10A7C-5702-4549-8A9B-61F9C008392B}" type="pres">
      <dgm:prSet presAssocID="{E3F75F0F-076C-4B88-AE10-B0B34252483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7FA38B4C-9709-4873-B7AE-325ED4945863}" type="pres">
      <dgm:prSet presAssocID="{12B04DE8-6591-4616-9526-9CB6759031F5}" presName="boxAndChildren" presStyleCnt="0"/>
      <dgm:spPr/>
    </dgm:pt>
    <dgm:pt modelId="{9A4AC84C-BF07-49A9-B4AB-7A65E3947FD3}" type="pres">
      <dgm:prSet presAssocID="{12B04DE8-6591-4616-9526-9CB6759031F5}" presName="parentTextBox" presStyleLbl="node1" presStyleIdx="0" presStyleCnt="3"/>
      <dgm:spPr/>
      <dgm:t>
        <a:bodyPr/>
        <a:lstStyle/>
        <a:p>
          <a:endParaRPr lang="nb-NO"/>
        </a:p>
      </dgm:t>
    </dgm:pt>
    <dgm:pt modelId="{9AB55F2A-B865-4D25-AFEA-8534875B35D8}" type="pres">
      <dgm:prSet presAssocID="{12B04DE8-6591-4616-9526-9CB6759031F5}" presName="entireBox" presStyleLbl="node1" presStyleIdx="0" presStyleCnt="3"/>
      <dgm:spPr/>
      <dgm:t>
        <a:bodyPr/>
        <a:lstStyle/>
        <a:p>
          <a:endParaRPr lang="nb-NO"/>
        </a:p>
      </dgm:t>
    </dgm:pt>
    <dgm:pt modelId="{221B365F-8CD9-4795-A2CA-34F5EDD12E8A}" type="pres">
      <dgm:prSet presAssocID="{12B04DE8-6591-4616-9526-9CB6759031F5}" presName="descendantBox" presStyleCnt="0"/>
      <dgm:spPr/>
    </dgm:pt>
    <dgm:pt modelId="{FBEFF0EB-177B-4BC0-8313-3F95CD0BB166}" type="pres">
      <dgm:prSet presAssocID="{5749BB31-BE06-4511-95D3-8FF0FAEFC6A0}" presName="childTextBox" presStyleLbl="fgAccFollowNode1" presStyleIdx="0" presStyleCnt="3" custLinFactNeighborX="-1215" custLinFactNeighborY="-998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FE6A459-41E4-4752-BC17-C26FD8FAB057}" type="pres">
      <dgm:prSet presAssocID="{A102212E-D95F-43F3-86BB-6AED496CC24B}" presName="sp" presStyleCnt="0"/>
      <dgm:spPr/>
    </dgm:pt>
    <dgm:pt modelId="{5E20FC29-BFA0-4AC1-83A0-917F0D8D3F8B}" type="pres">
      <dgm:prSet presAssocID="{2105AD08-FC55-4ED6-94EE-27007D86F47D}" presName="arrowAndChildren" presStyleCnt="0"/>
      <dgm:spPr/>
    </dgm:pt>
    <dgm:pt modelId="{3F49BFAA-8C83-4AF6-BCBB-45C46BA6E498}" type="pres">
      <dgm:prSet presAssocID="{2105AD08-FC55-4ED6-94EE-27007D86F47D}" presName="parentTextArrow" presStyleLbl="node1" presStyleIdx="0" presStyleCnt="3"/>
      <dgm:spPr/>
      <dgm:t>
        <a:bodyPr/>
        <a:lstStyle/>
        <a:p>
          <a:endParaRPr lang="nb-NO"/>
        </a:p>
      </dgm:t>
    </dgm:pt>
    <dgm:pt modelId="{DC242060-8768-453F-B459-1AFB7CC3698A}" type="pres">
      <dgm:prSet presAssocID="{2105AD08-FC55-4ED6-94EE-27007D86F47D}" presName="arrow" presStyleLbl="node1" presStyleIdx="1" presStyleCnt="3"/>
      <dgm:spPr/>
      <dgm:t>
        <a:bodyPr/>
        <a:lstStyle/>
        <a:p>
          <a:endParaRPr lang="nb-NO"/>
        </a:p>
      </dgm:t>
    </dgm:pt>
    <dgm:pt modelId="{786858DE-5FC9-4CAC-9680-E0953C92DAE8}" type="pres">
      <dgm:prSet presAssocID="{2105AD08-FC55-4ED6-94EE-27007D86F47D}" presName="descendantArrow" presStyleCnt="0"/>
      <dgm:spPr/>
    </dgm:pt>
    <dgm:pt modelId="{6234333A-A6A0-4A43-A496-BC694E23CCE9}" type="pres">
      <dgm:prSet presAssocID="{3B0ED97D-6D9F-4472-8F6B-69C519F7CEF3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E256D8B-0357-4284-BD20-72BABE85B807}" type="pres">
      <dgm:prSet presAssocID="{F1A0134A-E048-4637-AB6F-7004195AAC20}" presName="sp" presStyleCnt="0"/>
      <dgm:spPr/>
    </dgm:pt>
    <dgm:pt modelId="{E1978C18-B96F-4E8B-8FD9-E3CD36552355}" type="pres">
      <dgm:prSet presAssocID="{1BD33125-A164-4437-A4ED-31F267A42F63}" presName="arrowAndChildren" presStyleCnt="0"/>
      <dgm:spPr/>
    </dgm:pt>
    <dgm:pt modelId="{C8169EF6-6912-4F42-B2B4-FBCAE0E6547E}" type="pres">
      <dgm:prSet presAssocID="{1BD33125-A164-4437-A4ED-31F267A42F63}" presName="parentTextArrow" presStyleLbl="node1" presStyleIdx="1" presStyleCnt="3"/>
      <dgm:spPr/>
      <dgm:t>
        <a:bodyPr/>
        <a:lstStyle/>
        <a:p>
          <a:endParaRPr lang="nb-NO"/>
        </a:p>
      </dgm:t>
    </dgm:pt>
    <dgm:pt modelId="{7592F001-4C62-4E12-B80E-0C6BC8B98838}" type="pres">
      <dgm:prSet presAssocID="{1BD33125-A164-4437-A4ED-31F267A42F63}" presName="arrow" presStyleLbl="node1" presStyleIdx="2" presStyleCnt="3" custLinFactNeighborY="227"/>
      <dgm:spPr/>
      <dgm:t>
        <a:bodyPr/>
        <a:lstStyle/>
        <a:p>
          <a:endParaRPr lang="nb-NO"/>
        </a:p>
      </dgm:t>
    </dgm:pt>
    <dgm:pt modelId="{32FBC9D7-E768-494C-B6F0-3C24201E837A}" type="pres">
      <dgm:prSet presAssocID="{1BD33125-A164-4437-A4ED-31F267A42F63}" presName="descendantArrow" presStyleCnt="0"/>
      <dgm:spPr/>
    </dgm:pt>
    <dgm:pt modelId="{98080AC4-E601-472D-BE07-71201CAEA585}" type="pres">
      <dgm:prSet presAssocID="{B9D7324F-0959-4AE2-ABC6-079C0FDEDB95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F93B0CE8-206D-4B17-BD86-21531DEFAAF1}" type="presOf" srcId="{3B0ED97D-6D9F-4472-8F6B-69C519F7CEF3}" destId="{6234333A-A6A0-4A43-A496-BC694E23CCE9}" srcOrd="0" destOrd="0" presId="urn:microsoft.com/office/officeart/2005/8/layout/process4"/>
    <dgm:cxn modelId="{A912D19D-E13C-47F8-ADE6-57787411789D}" type="presOf" srcId="{12B04DE8-6591-4616-9526-9CB6759031F5}" destId="{9A4AC84C-BF07-49A9-B4AB-7A65E3947FD3}" srcOrd="0" destOrd="0" presId="urn:microsoft.com/office/officeart/2005/8/layout/process4"/>
    <dgm:cxn modelId="{D8D76A12-329D-41AC-8BD5-9762E4630066}" type="presOf" srcId="{2105AD08-FC55-4ED6-94EE-27007D86F47D}" destId="{3F49BFAA-8C83-4AF6-BCBB-45C46BA6E498}" srcOrd="0" destOrd="0" presId="urn:microsoft.com/office/officeart/2005/8/layout/process4"/>
    <dgm:cxn modelId="{1787FD27-AFFE-4BCA-9224-2D6DDA8591DE}" type="presOf" srcId="{1BD33125-A164-4437-A4ED-31F267A42F63}" destId="{C8169EF6-6912-4F42-B2B4-FBCAE0E6547E}" srcOrd="0" destOrd="0" presId="urn:microsoft.com/office/officeart/2005/8/layout/process4"/>
    <dgm:cxn modelId="{6FDEC397-EA28-4498-A59F-28C07D9893D9}" srcId="{E3F75F0F-076C-4B88-AE10-B0B34252483D}" destId="{1BD33125-A164-4437-A4ED-31F267A42F63}" srcOrd="0" destOrd="0" parTransId="{38A58920-C577-4263-A527-6C0EC135FFED}" sibTransId="{F1A0134A-E048-4637-AB6F-7004195AAC20}"/>
    <dgm:cxn modelId="{A4EAAF67-2C3A-4DD2-9A3C-824B072DE7FA}" type="presOf" srcId="{E3F75F0F-076C-4B88-AE10-B0B34252483D}" destId="{29E10A7C-5702-4549-8A9B-61F9C008392B}" srcOrd="0" destOrd="0" presId="urn:microsoft.com/office/officeart/2005/8/layout/process4"/>
    <dgm:cxn modelId="{45AA2BC4-D96E-4C2D-8FA9-5A10D86D8154}" srcId="{12B04DE8-6591-4616-9526-9CB6759031F5}" destId="{5749BB31-BE06-4511-95D3-8FF0FAEFC6A0}" srcOrd="0" destOrd="0" parTransId="{1DBF19C8-3656-46D9-B11B-D11D5F91472F}" sibTransId="{893D2CC4-D1DB-4770-B41D-67244121D3EC}"/>
    <dgm:cxn modelId="{7C93F917-FD34-4C3B-BA05-F2D7EC149F8B}" type="presOf" srcId="{B9D7324F-0959-4AE2-ABC6-079C0FDEDB95}" destId="{98080AC4-E601-472D-BE07-71201CAEA585}" srcOrd="0" destOrd="0" presId="urn:microsoft.com/office/officeart/2005/8/layout/process4"/>
    <dgm:cxn modelId="{2B150D90-784B-4546-8A4F-BE068D3A79D1}" srcId="{E3F75F0F-076C-4B88-AE10-B0B34252483D}" destId="{12B04DE8-6591-4616-9526-9CB6759031F5}" srcOrd="2" destOrd="0" parTransId="{87F2C171-E0DF-4529-B6EA-9539198041A6}" sibTransId="{F7940E8D-93FB-467C-BB81-29B17D5BA245}"/>
    <dgm:cxn modelId="{5F164A21-E541-4177-A3C4-6847F4C5F21C}" srcId="{1BD33125-A164-4437-A4ED-31F267A42F63}" destId="{B9D7324F-0959-4AE2-ABC6-079C0FDEDB95}" srcOrd="0" destOrd="0" parTransId="{F84C0D4D-F633-4E02-AAD4-8F09ACB3531B}" sibTransId="{8045FA08-D348-4A36-80E6-65B59125B293}"/>
    <dgm:cxn modelId="{FC09E696-7989-4169-9081-301D00D06D65}" type="presOf" srcId="{2105AD08-FC55-4ED6-94EE-27007D86F47D}" destId="{DC242060-8768-453F-B459-1AFB7CC3698A}" srcOrd="1" destOrd="0" presId="urn:microsoft.com/office/officeart/2005/8/layout/process4"/>
    <dgm:cxn modelId="{222BBAA2-FEE4-48E7-B8A6-8EF6BABCE546}" type="presOf" srcId="{5749BB31-BE06-4511-95D3-8FF0FAEFC6A0}" destId="{FBEFF0EB-177B-4BC0-8313-3F95CD0BB166}" srcOrd="0" destOrd="0" presId="urn:microsoft.com/office/officeart/2005/8/layout/process4"/>
    <dgm:cxn modelId="{2F29C858-C8AD-4B55-B2F1-E886CD98810C}" srcId="{E3F75F0F-076C-4B88-AE10-B0B34252483D}" destId="{2105AD08-FC55-4ED6-94EE-27007D86F47D}" srcOrd="1" destOrd="0" parTransId="{56247FAE-C953-43D0-90DC-75137754E13B}" sibTransId="{A102212E-D95F-43F3-86BB-6AED496CC24B}"/>
    <dgm:cxn modelId="{CD6D02D6-0589-4867-846C-A700B8E5BE6D}" type="presOf" srcId="{1BD33125-A164-4437-A4ED-31F267A42F63}" destId="{7592F001-4C62-4E12-B80E-0C6BC8B98838}" srcOrd="1" destOrd="0" presId="urn:microsoft.com/office/officeart/2005/8/layout/process4"/>
    <dgm:cxn modelId="{A72448D7-66EF-47A2-9B9F-8AB435DC1E89}" type="presOf" srcId="{12B04DE8-6591-4616-9526-9CB6759031F5}" destId="{9AB55F2A-B865-4D25-AFEA-8534875B35D8}" srcOrd="1" destOrd="0" presId="urn:microsoft.com/office/officeart/2005/8/layout/process4"/>
    <dgm:cxn modelId="{0EF2DADF-4E78-47CF-A17E-1396899D847D}" srcId="{2105AD08-FC55-4ED6-94EE-27007D86F47D}" destId="{3B0ED97D-6D9F-4472-8F6B-69C519F7CEF3}" srcOrd="0" destOrd="0" parTransId="{C5CF5A90-F168-4AB3-A875-3D7749905302}" sibTransId="{AE8193DF-A1F5-481A-929C-58C70470A3AE}"/>
    <dgm:cxn modelId="{99D694AB-97BC-420D-85DF-A5AAEC1CFF13}" type="presParOf" srcId="{29E10A7C-5702-4549-8A9B-61F9C008392B}" destId="{7FA38B4C-9709-4873-B7AE-325ED4945863}" srcOrd="0" destOrd="0" presId="urn:microsoft.com/office/officeart/2005/8/layout/process4"/>
    <dgm:cxn modelId="{0706EE97-437C-471A-A2A8-6EC920765457}" type="presParOf" srcId="{7FA38B4C-9709-4873-B7AE-325ED4945863}" destId="{9A4AC84C-BF07-49A9-B4AB-7A65E3947FD3}" srcOrd="0" destOrd="0" presId="urn:microsoft.com/office/officeart/2005/8/layout/process4"/>
    <dgm:cxn modelId="{BBC9961A-1237-4C1B-91B8-0B8699D8E480}" type="presParOf" srcId="{7FA38B4C-9709-4873-B7AE-325ED4945863}" destId="{9AB55F2A-B865-4D25-AFEA-8534875B35D8}" srcOrd="1" destOrd="0" presId="urn:microsoft.com/office/officeart/2005/8/layout/process4"/>
    <dgm:cxn modelId="{51FCEE35-FD40-4909-9E06-2C667A003430}" type="presParOf" srcId="{7FA38B4C-9709-4873-B7AE-325ED4945863}" destId="{221B365F-8CD9-4795-A2CA-34F5EDD12E8A}" srcOrd="2" destOrd="0" presId="urn:microsoft.com/office/officeart/2005/8/layout/process4"/>
    <dgm:cxn modelId="{A82BEB80-8833-491B-9DD8-61DEEB3483F9}" type="presParOf" srcId="{221B365F-8CD9-4795-A2CA-34F5EDD12E8A}" destId="{FBEFF0EB-177B-4BC0-8313-3F95CD0BB166}" srcOrd="0" destOrd="0" presId="urn:microsoft.com/office/officeart/2005/8/layout/process4"/>
    <dgm:cxn modelId="{FDFE5262-26E6-4B0B-B046-B154971214A3}" type="presParOf" srcId="{29E10A7C-5702-4549-8A9B-61F9C008392B}" destId="{9FE6A459-41E4-4752-BC17-C26FD8FAB057}" srcOrd="1" destOrd="0" presId="urn:microsoft.com/office/officeart/2005/8/layout/process4"/>
    <dgm:cxn modelId="{915BA8F0-04E2-42EF-A8E7-840710C79DC9}" type="presParOf" srcId="{29E10A7C-5702-4549-8A9B-61F9C008392B}" destId="{5E20FC29-BFA0-4AC1-83A0-917F0D8D3F8B}" srcOrd="2" destOrd="0" presId="urn:microsoft.com/office/officeart/2005/8/layout/process4"/>
    <dgm:cxn modelId="{84393109-9638-4083-B151-50479E581A3D}" type="presParOf" srcId="{5E20FC29-BFA0-4AC1-83A0-917F0D8D3F8B}" destId="{3F49BFAA-8C83-4AF6-BCBB-45C46BA6E498}" srcOrd="0" destOrd="0" presId="urn:microsoft.com/office/officeart/2005/8/layout/process4"/>
    <dgm:cxn modelId="{29ACE1F4-20E9-4E10-A4D4-91AB32C8BE39}" type="presParOf" srcId="{5E20FC29-BFA0-4AC1-83A0-917F0D8D3F8B}" destId="{DC242060-8768-453F-B459-1AFB7CC3698A}" srcOrd="1" destOrd="0" presId="urn:microsoft.com/office/officeart/2005/8/layout/process4"/>
    <dgm:cxn modelId="{6C521D0A-7168-4EB9-9089-D49CDBC7AF88}" type="presParOf" srcId="{5E20FC29-BFA0-4AC1-83A0-917F0D8D3F8B}" destId="{786858DE-5FC9-4CAC-9680-E0953C92DAE8}" srcOrd="2" destOrd="0" presId="urn:microsoft.com/office/officeart/2005/8/layout/process4"/>
    <dgm:cxn modelId="{2C411A79-E0D7-4073-995A-D28B8BD80A0E}" type="presParOf" srcId="{786858DE-5FC9-4CAC-9680-E0953C92DAE8}" destId="{6234333A-A6A0-4A43-A496-BC694E23CCE9}" srcOrd="0" destOrd="0" presId="urn:microsoft.com/office/officeart/2005/8/layout/process4"/>
    <dgm:cxn modelId="{B993141E-37B9-4F6B-98B3-81E14E229911}" type="presParOf" srcId="{29E10A7C-5702-4549-8A9B-61F9C008392B}" destId="{AE256D8B-0357-4284-BD20-72BABE85B807}" srcOrd="3" destOrd="0" presId="urn:microsoft.com/office/officeart/2005/8/layout/process4"/>
    <dgm:cxn modelId="{337C1207-01C4-4A83-85CE-A82CD082A21D}" type="presParOf" srcId="{29E10A7C-5702-4549-8A9B-61F9C008392B}" destId="{E1978C18-B96F-4E8B-8FD9-E3CD36552355}" srcOrd="4" destOrd="0" presId="urn:microsoft.com/office/officeart/2005/8/layout/process4"/>
    <dgm:cxn modelId="{A5B56ADE-D2D7-4CF2-AD1A-A384B1721C03}" type="presParOf" srcId="{E1978C18-B96F-4E8B-8FD9-E3CD36552355}" destId="{C8169EF6-6912-4F42-B2B4-FBCAE0E6547E}" srcOrd="0" destOrd="0" presId="urn:microsoft.com/office/officeart/2005/8/layout/process4"/>
    <dgm:cxn modelId="{A4AACC4E-A5CA-469B-B70D-0480683A0690}" type="presParOf" srcId="{E1978C18-B96F-4E8B-8FD9-E3CD36552355}" destId="{7592F001-4C62-4E12-B80E-0C6BC8B98838}" srcOrd="1" destOrd="0" presId="urn:microsoft.com/office/officeart/2005/8/layout/process4"/>
    <dgm:cxn modelId="{0EF9CBF8-775F-44ED-A005-7A90447A11C6}" type="presParOf" srcId="{E1978C18-B96F-4E8B-8FD9-E3CD36552355}" destId="{32FBC9D7-E768-494C-B6F0-3C24201E837A}" srcOrd="2" destOrd="0" presId="urn:microsoft.com/office/officeart/2005/8/layout/process4"/>
    <dgm:cxn modelId="{E5004F14-E0AF-4C94-A888-5DB97FECDB6F}" type="presParOf" srcId="{32FBC9D7-E768-494C-B6F0-3C24201E837A}" destId="{98080AC4-E601-472D-BE07-71201CAEA58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C46550-DACB-4907-8F7C-D4914ACD25F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120CBF4-DB8A-4615-803B-A671A884A669}">
      <dgm:prSet phldrT="[Tekst]" custT="1"/>
      <dgm:spPr/>
      <dgm:t>
        <a:bodyPr/>
        <a:lstStyle/>
        <a:p>
          <a:r>
            <a:rPr lang="nb-NO" sz="2400" b="1" dirty="0" smtClean="0"/>
            <a:t>Nasjonale </a:t>
          </a:r>
          <a:r>
            <a:rPr lang="nb-NO" sz="2400" b="1" dirty="0" err="1" smtClean="0"/>
            <a:t>samlingar</a:t>
          </a:r>
          <a:r>
            <a:rPr lang="nb-NO" sz="2400" b="1" dirty="0" smtClean="0"/>
            <a:t> og fylkesvise </a:t>
          </a:r>
          <a:r>
            <a:rPr lang="nb-NO" sz="2400" b="1" dirty="0" err="1" smtClean="0"/>
            <a:t>samlingar</a:t>
          </a:r>
          <a:r>
            <a:rPr lang="nb-NO" sz="2400" b="1" dirty="0" smtClean="0"/>
            <a:t> </a:t>
          </a:r>
        </a:p>
        <a:p>
          <a:r>
            <a:rPr lang="nb-NO" sz="2400" dirty="0" smtClean="0"/>
            <a:t>(</a:t>
          </a:r>
          <a:r>
            <a:rPr lang="nb-NO" sz="2400" dirty="0" err="1" smtClean="0"/>
            <a:t>udir</a:t>
          </a:r>
          <a:r>
            <a:rPr lang="nb-NO" sz="2400" dirty="0" smtClean="0"/>
            <a:t>)</a:t>
          </a:r>
          <a:endParaRPr lang="nb-NO" sz="2400" dirty="0"/>
        </a:p>
      </dgm:t>
    </dgm:pt>
    <dgm:pt modelId="{967B9E28-DFEF-4721-A3FF-969A90A92C28}" type="parTrans" cxnId="{94D80247-20B1-4E98-82BB-816BA256795F}">
      <dgm:prSet/>
      <dgm:spPr/>
      <dgm:t>
        <a:bodyPr/>
        <a:lstStyle/>
        <a:p>
          <a:endParaRPr lang="nb-NO"/>
        </a:p>
      </dgm:t>
    </dgm:pt>
    <dgm:pt modelId="{BE4FD8C8-0496-4D64-9732-BB60A0527FD3}" type="sibTrans" cxnId="{94D80247-20B1-4E98-82BB-816BA256795F}">
      <dgm:prSet/>
      <dgm:spPr/>
      <dgm:t>
        <a:bodyPr/>
        <a:lstStyle/>
        <a:p>
          <a:endParaRPr lang="nb-NO"/>
        </a:p>
      </dgm:t>
    </dgm:pt>
    <dgm:pt modelId="{5399D5B4-2720-42BF-982B-3421E90AD2F4}">
      <dgm:prSet phldrT="[Tekst]"/>
      <dgm:spPr/>
      <dgm:t>
        <a:bodyPr/>
        <a:lstStyle/>
        <a:p>
          <a:r>
            <a:rPr lang="nb-NO" dirty="0" err="1" smtClean="0"/>
            <a:t>Fagleg</a:t>
          </a:r>
          <a:r>
            <a:rPr lang="nb-NO" dirty="0" smtClean="0"/>
            <a:t> påfyll </a:t>
          </a:r>
          <a:endParaRPr lang="nb-NO" dirty="0"/>
        </a:p>
      </dgm:t>
    </dgm:pt>
    <dgm:pt modelId="{791B7B44-A975-4512-B7AF-EE9E45E70FCB}" type="parTrans" cxnId="{04679E17-EF65-446B-8F1A-16E65ACA4838}">
      <dgm:prSet/>
      <dgm:spPr/>
      <dgm:t>
        <a:bodyPr/>
        <a:lstStyle/>
        <a:p>
          <a:endParaRPr lang="nb-NO"/>
        </a:p>
      </dgm:t>
    </dgm:pt>
    <dgm:pt modelId="{FB49CF10-BC56-4685-BA99-F848566E1933}" type="sibTrans" cxnId="{04679E17-EF65-446B-8F1A-16E65ACA4838}">
      <dgm:prSet/>
      <dgm:spPr/>
      <dgm:t>
        <a:bodyPr/>
        <a:lstStyle/>
        <a:p>
          <a:endParaRPr lang="nb-NO"/>
        </a:p>
      </dgm:t>
    </dgm:pt>
    <dgm:pt modelId="{E3AFBD85-9EC6-47A8-8E6E-783BEB2B16EF}">
      <dgm:prSet phldrT="[Tekst]"/>
      <dgm:spPr/>
      <dgm:t>
        <a:bodyPr/>
        <a:lstStyle/>
        <a:p>
          <a:r>
            <a:rPr lang="nb-NO" dirty="0" smtClean="0"/>
            <a:t>Erfaringsutveksling</a:t>
          </a:r>
          <a:endParaRPr lang="nb-NO" dirty="0"/>
        </a:p>
      </dgm:t>
    </dgm:pt>
    <dgm:pt modelId="{01AEB3E1-038F-4517-9674-44E0836165DE}" type="parTrans" cxnId="{290A1DAC-402C-4778-B676-6D3970D12C90}">
      <dgm:prSet/>
      <dgm:spPr/>
      <dgm:t>
        <a:bodyPr/>
        <a:lstStyle/>
        <a:p>
          <a:endParaRPr lang="nb-NO"/>
        </a:p>
      </dgm:t>
    </dgm:pt>
    <dgm:pt modelId="{492F78DC-BE47-4F8F-8A93-55A7BDD043E2}" type="sibTrans" cxnId="{290A1DAC-402C-4778-B676-6D3970D12C90}">
      <dgm:prSet/>
      <dgm:spPr/>
      <dgm:t>
        <a:bodyPr/>
        <a:lstStyle/>
        <a:p>
          <a:endParaRPr lang="nb-NO"/>
        </a:p>
      </dgm:t>
    </dgm:pt>
    <dgm:pt modelId="{1CF529A5-C683-46D3-9F20-7A52C245D230}">
      <dgm:prSet phldrT="[Tekst]" custT="1"/>
      <dgm:spPr/>
      <dgm:t>
        <a:bodyPr/>
        <a:lstStyle/>
        <a:p>
          <a:r>
            <a:rPr lang="nb-NO" sz="2400" b="1" dirty="0" err="1" smtClean="0"/>
            <a:t>Lærande</a:t>
          </a:r>
          <a:r>
            <a:rPr lang="nb-NO" sz="2400" b="1" baseline="0" dirty="0" smtClean="0"/>
            <a:t> nettverk </a:t>
          </a:r>
          <a:endParaRPr lang="nb-NO" sz="2400" b="1" dirty="0"/>
        </a:p>
      </dgm:t>
    </dgm:pt>
    <dgm:pt modelId="{FC920DDA-357A-434E-82C3-65D5F78FD84B}" type="parTrans" cxnId="{4BA0C8DA-17CA-44A0-BA77-7AE1698CAF79}">
      <dgm:prSet/>
      <dgm:spPr/>
      <dgm:t>
        <a:bodyPr/>
        <a:lstStyle/>
        <a:p>
          <a:endParaRPr lang="nb-NO"/>
        </a:p>
      </dgm:t>
    </dgm:pt>
    <dgm:pt modelId="{39AE6B2D-EF4B-4397-B548-31D0DBFE2CA6}" type="sibTrans" cxnId="{4BA0C8DA-17CA-44A0-BA77-7AE1698CAF79}">
      <dgm:prSet/>
      <dgm:spPr/>
      <dgm:t>
        <a:bodyPr/>
        <a:lstStyle/>
        <a:p>
          <a:endParaRPr lang="nb-NO"/>
        </a:p>
      </dgm:t>
    </dgm:pt>
    <dgm:pt modelId="{AE273C4F-FEF5-40F0-9702-7B07FB5BF768}">
      <dgm:prSet phldrT="[Tekst]"/>
      <dgm:spPr/>
      <dgm:t>
        <a:bodyPr/>
        <a:lstStyle/>
        <a:p>
          <a:r>
            <a:rPr lang="nb-NO" dirty="0" err="1" smtClean="0"/>
            <a:t>Eit</a:t>
          </a:r>
          <a:r>
            <a:rPr lang="nb-NO" dirty="0" smtClean="0"/>
            <a:t> nettverk for alle </a:t>
          </a:r>
          <a:r>
            <a:rPr lang="nb-NO" dirty="0" err="1" smtClean="0"/>
            <a:t>kommunane</a:t>
          </a:r>
          <a:r>
            <a:rPr lang="nb-NO" dirty="0" smtClean="0"/>
            <a:t> i Vest-Telemark. </a:t>
          </a:r>
          <a:endParaRPr lang="nb-NO" dirty="0"/>
        </a:p>
      </dgm:t>
    </dgm:pt>
    <dgm:pt modelId="{2344EA62-69F0-4C66-9C2D-259867D50859}" type="parTrans" cxnId="{99D98A08-8732-4C12-A49A-70CDC7289D02}">
      <dgm:prSet/>
      <dgm:spPr/>
      <dgm:t>
        <a:bodyPr/>
        <a:lstStyle/>
        <a:p>
          <a:endParaRPr lang="nb-NO"/>
        </a:p>
      </dgm:t>
    </dgm:pt>
    <dgm:pt modelId="{28E2EBAA-D1EA-4DA2-A87F-95F5C19837CA}" type="sibTrans" cxnId="{99D98A08-8732-4C12-A49A-70CDC7289D02}">
      <dgm:prSet/>
      <dgm:spPr/>
      <dgm:t>
        <a:bodyPr/>
        <a:lstStyle/>
        <a:p>
          <a:endParaRPr lang="nb-NO"/>
        </a:p>
      </dgm:t>
    </dgm:pt>
    <dgm:pt modelId="{3043BF9B-4EEA-4C6A-9417-6CC3903001FF}">
      <dgm:prSet phldrT="[Tekst]"/>
      <dgm:spPr/>
      <dgm:t>
        <a:bodyPr/>
        <a:lstStyle/>
        <a:p>
          <a:r>
            <a:rPr lang="nb-NO" b="1" dirty="0" smtClean="0"/>
            <a:t>Barnehage- og skulebasert kompetanseutvikling </a:t>
          </a:r>
          <a:endParaRPr lang="nb-NO" b="1" dirty="0"/>
        </a:p>
      </dgm:t>
    </dgm:pt>
    <dgm:pt modelId="{A8A627DB-28F6-48B6-80B5-23F831FEE3F2}" type="parTrans" cxnId="{B707707B-09F1-481A-ACFB-B8567434210D}">
      <dgm:prSet/>
      <dgm:spPr/>
      <dgm:t>
        <a:bodyPr/>
        <a:lstStyle/>
        <a:p>
          <a:endParaRPr lang="nb-NO"/>
        </a:p>
      </dgm:t>
    </dgm:pt>
    <dgm:pt modelId="{8F463F32-E2E3-4622-9227-DBA0B5C28825}" type="sibTrans" cxnId="{B707707B-09F1-481A-ACFB-B8567434210D}">
      <dgm:prSet/>
      <dgm:spPr/>
      <dgm:t>
        <a:bodyPr/>
        <a:lstStyle/>
        <a:p>
          <a:endParaRPr lang="nb-NO"/>
        </a:p>
      </dgm:t>
    </dgm:pt>
    <dgm:pt modelId="{AD6E99C6-3811-4F78-8A7D-72AF8E823F15}">
      <dgm:prSet phldrT="[Tekst]"/>
      <dgm:spPr/>
      <dgm:t>
        <a:bodyPr/>
        <a:lstStyle/>
        <a:p>
          <a:endParaRPr lang="nn-NO" noProof="0" dirty="0"/>
        </a:p>
      </dgm:t>
    </dgm:pt>
    <dgm:pt modelId="{5966D0B7-07CF-44DD-AC76-340BF0E586F9}" type="parTrans" cxnId="{E234D4C6-644E-4509-A800-000E678B6F35}">
      <dgm:prSet/>
      <dgm:spPr/>
      <dgm:t>
        <a:bodyPr/>
        <a:lstStyle/>
        <a:p>
          <a:endParaRPr lang="nb-NO"/>
        </a:p>
      </dgm:t>
    </dgm:pt>
    <dgm:pt modelId="{02161794-1B81-4250-B3CF-4860334C816F}" type="sibTrans" cxnId="{E234D4C6-644E-4509-A800-000E678B6F35}">
      <dgm:prSet/>
      <dgm:spPr/>
      <dgm:t>
        <a:bodyPr/>
        <a:lstStyle/>
        <a:p>
          <a:endParaRPr lang="nb-NO"/>
        </a:p>
      </dgm:t>
    </dgm:pt>
    <dgm:pt modelId="{A7D75C0A-CC1D-4F6D-9534-4CB9F2EF54B5}">
      <dgm:prSet phldrT="[Tekst]"/>
      <dgm:spPr/>
      <dgm:t>
        <a:bodyPr/>
        <a:lstStyle/>
        <a:p>
          <a:r>
            <a:rPr lang="nb-NO" dirty="0" smtClean="0"/>
            <a:t>Samarbeid med USN</a:t>
          </a:r>
          <a:endParaRPr lang="nb-NO" dirty="0"/>
        </a:p>
      </dgm:t>
    </dgm:pt>
    <dgm:pt modelId="{678F382A-0E85-4DBB-A9DB-916BD9C95615}" type="parTrans" cxnId="{2D43374C-D299-45B6-AE4B-4192E40595EE}">
      <dgm:prSet/>
      <dgm:spPr/>
      <dgm:t>
        <a:bodyPr/>
        <a:lstStyle/>
        <a:p>
          <a:endParaRPr lang="nb-NO"/>
        </a:p>
      </dgm:t>
    </dgm:pt>
    <dgm:pt modelId="{888D059F-C7C0-49C5-9AC1-8CFF2FDAF549}" type="sibTrans" cxnId="{2D43374C-D299-45B6-AE4B-4192E40595EE}">
      <dgm:prSet/>
      <dgm:spPr/>
      <dgm:t>
        <a:bodyPr/>
        <a:lstStyle/>
        <a:p>
          <a:endParaRPr lang="nb-NO"/>
        </a:p>
      </dgm:t>
    </dgm:pt>
    <dgm:pt modelId="{AB0C8DBD-4133-4420-B8A8-CDD4D1321865}">
      <dgm:prSet phldrT="[Tekst]"/>
      <dgm:spPr/>
      <dgm:t>
        <a:bodyPr/>
        <a:lstStyle/>
        <a:p>
          <a:r>
            <a:rPr lang="nb-NO" dirty="0" smtClean="0"/>
            <a:t>Erfaringsutveksling </a:t>
          </a:r>
          <a:endParaRPr lang="nb-NO" dirty="0"/>
        </a:p>
      </dgm:t>
    </dgm:pt>
    <dgm:pt modelId="{782DC1ED-1ABD-485D-98B5-D5D9FCDAA962}" type="parTrans" cxnId="{77E39711-1B08-49DF-86DF-24082FA36B36}">
      <dgm:prSet/>
      <dgm:spPr/>
      <dgm:t>
        <a:bodyPr/>
        <a:lstStyle/>
        <a:p>
          <a:endParaRPr lang="nb-NO"/>
        </a:p>
      </dgm:t>
    </dgm:pt>
    <dgm:pt modelId="{B1BF215C-4E20-4684-B720-C8791952599E}" type="sibTrans" cxnId="{77E39711-1B08-49DF-86DF-24082FA36B36}">
      <dgm:prSet/>
      <dgm:spPr/>
      <dgm:t>
        <a:bodyPr/>
        <a:lstStyle/>
        <a:p>
          <a:endParaRPr lang="nb-NO"/>
        </a:p>
      </dgm:t>
    </dgm:pt>
    <dgm:pt modelId="{246C08D7-6E4B-4D25-86AC-85CB3B59F645}">
      <dgm:prSet phldrT="[Tekst]"/>
      <dgm:spPr/>
      <dgm:t>
        <a:bodyPr/>
        <a:lstStyle/>
        <a:p>
          <a:r>
            <a:rPr lang="nb-NO" dirty="0" smtClean="0"/>
            <a:t>Arbeid i fylke- og kommunegrupper</a:t>
          </a:r>
          <a:endParaRPr lang="nb-NO" dirty="0"/>
        </a:p>
      </dgm:t>
    </dgm:pt>
    <dgm:pt modelId="{4A40793F-EC57-4D91-BDA4-A97909E5ADFE}" type="parTrans" cxnId="{59F013A4-1A80-44A6-A978-5D2B5AE0F984}">
      <dgm:prSet/>
      <dgm:spPr/>
      <dgm:t>
        <a:bodyPr/>
        <a:lstStyle/>
        <a:p>
          <a:endParaRPr lang="nb-NO"/>
        </a:p>
      </dgm:t>
    </dgm:pt>
    <dgm:pt modelId="{6C64A2F9-2A14-4FF8-B36A-533B95DF942C}" type="sibTrans" cxnId="{59F013A4-1A80-44A6-A978-5D2B5AE0F984}">
      <dgm:prSet/>
      <dgm:spPr/>
      <dgm:t>
        <a:bodyPr/>
        <a:lstStyle/>
        <a:p>
          <a:endParaRPr lang="nb-NO"/>
        </a:p>
      </dgm:t>
    </dgm:pt>
    <dgm:pt modelId="{9CDA682D-0CC5-4FA8-9C31-2C56F17C3DF8}">
      <dgm:prSet phldrT="[Tekst]"/>
      <dgm:spPr/>
      <dgm:t>
        <a:bodyPr/>
        <a:lstStyle/>
        <a:p>
          <a:r>
            <a:rPr lang="nn-NO" noProof="0" dirty="0" smtClean="0"/>
            <a:t>Skulesjefane og barnehagestyrarane </a:t>
          </a:r>
          <a:r>
            <a:rPr lang="nn-NO" noProof="0" dirty="0" err="1" smtClean="0"/>
            <a:t>fremjer</a:t>
          </a:r>
          <a:r>
            <a:rPr lang="nn-NO" noProof="0" dirty="0" smtClean="0"/>
            <a:t> og planlegg arbeidet saman med personalet i </a:t>
          </a:r>
          <a:r>
            <a:rPr lang="nn-NO" noProof="0" smtClean="0"/>
            <a:t>sin barnehage/skule. </a:t>
          </a:r>
          <a:endParaRPr lang="nn-NO" noProof="0" dirty="0"/>
        </a:p>
      </dgm:t>
    </dgm:pt>
    <dgm:pt modelId="{96B5D171-262F-4330-BA94-9DFBF8CB7C5B}" type="parTrans" cxnId="{AC9B525F-2786-4361-B2B7-DB74A9DDF08D}">
      <dgm:prSet/>
      <dgm:spPr/>
      <dgm:t>
        <a:bodyPr/>
        <a:lstStyle/>
        <a:p>
          <a:endParaRPr lang="nb-NO"/>
        </a:p>
      </dgm:t>
    </dgm:pt>
    <dgm:pt modelId="{C7BA602F-B949-4E4D-BEC1-66A9FBB3B53A}" type="sibTrans" cxnId="{AC9B525F-2786-4361-B2B7-DB74A9DDF08D}">
      <dgm:prSet/>
      <dgm:spPr/>
      <dgm:t>
        <a:bodyPr/>
        <a:lstStyle/>
        <a:p>
          <a:endParaRPr lang="nb-NO"/>
        </a:p>
      </dgm:t>
    </dgm:pt>
    <dgm:pt modelId="{DF222B1B-D617-45AB-A50B-34D5972F6AB6}">
      <dgm:prSet phldrT="[Tekst]"/>
      <dgm:spPr/>
      <dgm:t>
        <a:bodyPr/>
        <a:lstStyle/>
        <a:p>
          <a:r>
            <a:rPr lang="nn-NO" noProof="0" dirty="0" smtClean="0"/>
            <a:t>Arbeid med ulike tema i personalgruppene.</a:t>
          </a:r>
          <a:endParaRPr lang="nn-NO" noProof="0" dirty="0"/>
        </a:p>
      </dgm:t>
    </dgm:pt>
    <dgm:pt modelId="{ADBCF254-453A-4027-A5B2-26E3711C7B48}" type="parTrans" cxnId="{68AC1E6D-5C75-4F79-B9E2-66E036F6D129}">
      <dgm:prSet/>
      <dgm:spPr/>
    </dgm:pt>
    <dgm:pt modelId="{6DA9A47E-0B07-409C-83BC-3691F4053792}" type="sibTrans" cxnId="{68AC1E6D-5C75-4F79-B9E2-66E036F6D129}">
      <dgm:prSet/>
      <dgm:spPr/>
    </dgm:pt>
    <dgm:pt modelId="{38542D32-ECCC-4616-8044-5978633B98FD}">
      <dgm:prSet phldrT="[Tekst]"/>
      <dgm:spPr/>
      <dgm:t>
        <a:bodyPr/>
        <a:lstStyle/>
        <a:p>
          <a:r>
            <a:rPr lang="nn-NO" noProof="0" dirty="0" smtClean="0"/>
            <a:t>Eit prosjekt for assistentar, fagarbeidarar og pedagogar.  </a:t>
          </a:r>
          <a:endParaRPr lang="nn-NO" noProof="0" dirty="0"/>
        </a:p>
      </dgm:t>
    </dgm:pt>
    <dgm:pt modelId="{77A48989-3793-4E3C-B4E4-C217B296453F}" type="parTrans" cxnId="{4292A170-C147-4077-A6A4-84300889471A}">
      <dgm:prSet/>
      <dgm:spPr/>
    </dgm:pt>
    <dgm:pt modelId="{2D630A7F-444C-44C7-AE80-6672B89B1BF1}" type="sibTrans" cxnId="{4292A170-C147-4077-A6A4-84300889471A}">
      <dgm:prSet/>
      <dgm:spPr/>
    </dgm:pt>
    <dgm:pt modelId="{C547078C-C2F0-4B6F-8251-8FB588D4B012}" type="pres">
      <dgm:prSet presAssocID="{EBC46550-DACB-4907-8F7C-D4914ACD25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D62B40DA-5493-4806-AA7C-4A316FC8E7ED}" type="pres">
      <dgm:prSet presAssocID="{0120CBF4-DB8A-4615-803B-A671A884A669}" presName="linNode" presStyleCnt="0"/>
      <dgm:spPr/>
    </dgm:pt>
    <dgm:pt modelId="{C3F60364-4DBA-4C37-AFC1-D6B5E227D5F7}" type="pres">
      <dgm:prSet presAssocID="{0120CBF4-DB8A-4615-803B-A671A884A66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9AC42E5-858D-4105-8058-86E90D673F7D}" type="pres">
      <dgm:prSet presAssocID="{0120CBF4-DB8A-4615-803B-A671A884A669}" presName="descendantText" presStyleLbl="alignAccFollowNode1" presStyleIdx="0" presStyleCnt="3" custLinFactNeighborX="-1528" custLinFactNeighborY="409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7EE6E27-0690-449F-B42C-95CB6887AA4E}" type="pres">
      <dgm:prSet presAssocID="{BE4FD8C8-0496-4D64-9732-BB60A0527FD3}" presName="sp" presStyleCnt="0"/>
      <dgm:spPr/>
    </dgm:pt>
    <dgm:pt modelId="{67BD6F1A-62C1-4003-832D-2985C2543C0B}" type="pres">
      <dgm:prSet presAssocID="{1CF529A5-C683-46D3-9F20-7A52C245D230}" presName="linNode" presStyleCnt="0"/>
      <dgm:spPr/>
    </dgm:pt>
    <dgm:pt modelId="{EC89C073-A7F2-4A23-B1F0-C2A92E22C939}" type="pres">
      <dgm:prSet presAssocID="{1CF529A5-C683-46D3-9F20-7A52C245D230}" presName="parentText" presStyleLbl="node1" presStyleIdx="1" presStyleCnt="3" custLinFactNeighborX="2093" custLinFactNeighborY="46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BF3020B-2EF2-4FC0-AA2A-C236BB6A9A92}" type="pres">
      <dgm:prSet presAssocID="{1CF529A5-C683-46D3-9F20-7A52C245D230}" presName="descendantText" presStyleLbl="alignAccFollowNode1" presStyleIdx="1" presStyleCnt="3" custScaleX="91136" custLinFactNeighborX="9623" custLinFactNeighborY="5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C0CC7EB-4F58-4084-9371-D378D6BFE704}" type="pres">
      <dgm:prSet presAssocID="{39AE6B2D-EF4B-4397-B548-31D0DBFE2CA6}" presName="sp" presStyleCnt="0"/>
      <dgm:spPr/>
    </dgm:pt>
    <dgm:pt modelId="{C604FF43-FE68-4F7A-B2A8-2AD3D7411F8D}" type="pres">
      <dgm:prSet presAssocID="{3043BF9B-4EEA-4C6A-9417-6CC3903001FF}" presName="linNode" presStyleCnt="0"/>
      <dgm:spPr/>
    </dgm:pt>
    <dgm:pt modelId="{0B72CFEB-B970-4E46-8DB5-D4041002914A}" type="pres">
      <dgm:prSet presAssocID="{3043BF9B-4EEA-4C6A-9417-6CC3903001F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FD1DD04-95D9-4173-8339-BB9E0B031756}" type="pres">
      <dgm:prSet presAssocID="{3043BF9B-4EEA-4C6A-9417-6CC3903001F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9AA26BB5-226B-42A5-AA80-BB4991E701A4}" type="presOf" srcId="{38542D32-ECCC-4616-8044-5978633B98FD}" destId="{4FD1DD04-95D9-4173-8339-BB9E0B031756}" srcOrd="0" destOrd="3" presId="urn:microsoft.com/office/officeart/2005/8/layout/vList5"/>
    <dgm:cxn modelId="{B707707B-09F1-481A-ACFB-B8567434210D}" srcId="{EBC46550-DACB-4907-8F7C-D4914ACD25F3}" destId="{3043BF9B-4EEA-4C6A-9417-6CC3903001FF}" srcOrd="2" destOrd="0" parTransId="{A8A627DB-28F6-48B6-80B5-23F831FEE3F2}" sibTransId="{8F463F32-E2E3-4622-9227-DBA0B5C28825}"/>
    <dgm:cxn modelId="{E234D4C6-644E-4509-A800-000E678B6F35}" srcId="{3043BF9B-4EEA-4C6A-9417-6CC3903001FF}" destId="{AD6E99C6-3811-4F78-8A7D-72AF8E823F15}" srcOrd="0" destOrd="0" parTransId="{5966D0B7-07CF-44DD-AC76-340BF0E586F9}" sibTransId="{02161794-1B81-4250-B3CF-4860334C816F}"/>
    <dgm:cxn modelId="{D2333D2F-2357-461B-903E-9CB14669A3D5}" type="presOf" srcId="{5399D5B4-2720-42BF-982B-3421E90AD2F4}" destId="{99AC42E5-858D-4105-8058-86E90D673F7D}" srcOrd="0" destOrd="0" presId="urn:microsoft.com/office/officeart/2005/8/layout/vList5"/>
    <dgm:cxn modelId="{68AC1E6D-5C75-4F79-B9E2-66E036F6D129}" srcId="{3043BF9B-4EEA-4C6A-9417-6CC3903001FF}" destId="{DF222B1B-D617-45AB-A50B-34D5972F6AB6}" srcOrd="2" destOrd="0" parTransId="{ADBCF254-453A-4027-A5B2-26E3711C7B48}" sibTransId="{6DA9A47E-0B07-409C-83BC-3691F4053792}"/>
    <dgm:cxn modelId="{94D80247-20B1-4E98-82BB-816BA256795F}" srcId="{EBC46550-DACB-4907-8F7C-D4914ACD25F3}" destId="{0120CBF4-DB8A-4615-803B-A671A884A669}" srcOrd="0" destOrd="0" parTransId="{967B9E28-DFEF-4721-A3FF-969A90A92C28}" sibTransId="{BE4FD8C8-0496-4D64-9732-BB60A0527FD3}"/>
    <dgm:cxn modelId="{04679E17-EF65-446B-8F1A-16E65ACA4838}" srcId="{0120CBF4-DB8A-4615-803B-A671A884A669}" destId="{5399D5B4-2720-42BF-982B-3421E90AD2F4}" srcOrd="0" destOrd="0" parTransId="{791B7B44-A975-4512-B7AF-EE9E45E70FCB}" sibTransId="{FB49CF10-BC56-4685-BA99-F848566E1933}"/>
    <dgm:cxn modelId="{37A4D836-8F36-48CC-9ABC-A7477AA326CD}" type="presOf" srcId="{3043BF9B-4EEA-4C6A-9417-6CC3903001FF}" destId="{0B72CFEB-B970-4E46-8DB5-D4041002914A}" srcOrd="0" destOrd="0" presId="urn:microsoft.com/office/officeart/2005/8/layout/vList5"/>
    <dgm:cxn modelId="{A95E35EE-BF8C-4C97-B0C1-6B7940261374}" type="presOf" srcId="{E3AFBD85-9EC6-47A8-8E6E-783BEB2B16EF}" destId="{99AC42E5-858D-4105-8058-86E90D673F7D}" srcOrd="0" destOrd="1" presId="urn:microsoft.com/office/officeart/2005/8/layout/vList5"/>
    <dgm:cxn modelId="{8D71CD36-A77F-48F9-95D4-88F3A04830FB}" type="presOf" srcId="{EBC46550-DACB-4907-8F7C-D4914ACD25F3}" destId="{C547078C-C2F0-4B6F-8251-8FB588D4B012}" srcOrd="0" destOrd="0" presId="urn:microsoft.com/office/officeart/2005/8/layout/vList5"/>
    <dgm:cxn modelId="{A9276769-45B0-4FF9-95CE-ACB27289608B}" type="presOf" srcId="{DF222B1B-D617-45AB-A50B-34D5972F6AB6}" destId="{4FD1DD04-95D9-4173-8339-BB9E0B031756}" srcOrd="0" destOrd="2" presId="urn:microsoft.com/office/officeart/2005/8/layout/vList5"/>
    <dgm:cxn modelId="{2D43374C-D299-45B6-AE4B-4192E40595EE}" srcId="{1CF529A5-C683-46D3-9F20-7A52C245D230}" destId="{A7D75C0A-CC1D-4F6D-9534-4CB9F2EF54B5}" srcOrd="1" destOrd="0" parTransId="{678F382A-0E85-4DBB-A9DB-916BD9C95615}" sibTransId="{888D059F-C7C0-49C5-9AC1-8CFF2FDAF549}"/>
    <dgm:cxn modelId="{7E581FFD-7F3A-4113-803E-21D7A00DC0E7}" type="presOf" srcId="{AE273C4F-FEF5-40F0-9702-7B07FB5BF768}" destId="{6BF3020B-2EF2-4FC0-AA2A-C236BB6A9A92}" srcOrd="0" destOrd="0" presId="urn:microsoft.com/office/officeart/2005/8/layout/vList5"/>
    <dgm:cxn modelId="{B99CAF67-5279-403B-8D24-CAD1CBCD2509}" type="presOf" srcId="{AD6E99C6-3811-4F78-8A7D-72AF8E823F15}" destId="{4FD1DD04-95D9-4173-8339-BB9E0B031756}" srcOrd="0" destOrd="0" presId="urn:microsoft.com/office/officeart/2005/8/layout/vList5"/>
    <dgm:cxn modelId="{A5A21CD9-9F49-4995-9D19-D66759D9C79C}" type="presOf" srcId="{AB0C8DBD-4133-4420-B8A8-CDD4D1321865}" destId="{6BF3020B-2EF2-4FC0-AA2A-C236BB6A9A92}" srcOrd="0" destOrd="2" presId="urn:microsoft.com/office/officeart/2005/8/layout/vList5"/>
    <dgm:cxn modelId="{8269EA26-772D-4571-97FA-B1204FB03354}" type="presOf" srcId="{9CDA682D-0CC5-4FA8-9C31-2C56F17C3DF8}" destId="{4FD1DD04-95D9-4173-8339-BB9E0B031756}" srcOrd="0" destOrd="1" presId="urn:microsoft.com/office/officeart/2005/8/layout/vList5"/>
    <dgm:cxn modelId="{59F013A4-1A80-44A6-A978-5D2B5AE0F984}" srcId="{0120CBF4-DB8A-4615-803B-A671A884A669}" destId="{246C08D7-6E4B-4D25-86AC-85CB3B59F645}" srcOrd="2" destOrd="0" parTransId="{4A40793F-EC57-4D91-BDA4-A97909E5ADFE}" sibTransId="{6C64A2F9-2A14-4FF8-B36A-533B95DF942C}"/>
    <dgm:cxn modelId="{290A1DAC-402C-4778-B676-6D3970D12C90}" srcId="{0120CBF4-DB8A-4615-803B-A671A884A669}" destId="{E3AFBD85-9EC6-47A8-8E6E-783BEB2B16EF}" srcOrd="1" destOrd="0" parTransId="{01AEB3E1-038F-4517-9674-44E0836165DE}" sibTransId="{492F78DC-BE47-4F8F-8A93-55A7BDD043E2}"/>
    <dgm:cxn modelId="{4292A170-C147-4077-A6A4-84300889471A}" srcId="{3043BF9B-4EEA-4C6A-9417-6CC3903001FF}" destId="{38542D32-ECCC-4616-8044-5978633B98FD}" srcOrd="3" destOrd="0" parTransId="{77A48989-3793-4E3C-B4E4-C217B296453F}" sibTransId="{2D630A7F-444C-44C7-AE80-6672B89B1BF1}"/>
    <dgm:cxn modelId="{E5EF7326-4C77-42FF-BC04-DB8D710595CF}" type="presOf" srcId="{1CF529A5-C683-46D3-9F20-7A52C245D230}" destId="{EC89C073-A7F2-4A23-B1F0-C2A92E22C939}" srcOrd="0" destOrd="0" presId="urn:microsoft.com/office/officeart/2005/8/layout/vList5"/>
    <dgm:cxn modelId="{4BA0C8DA-17CA-44A0-BA77-7AE1698CAF79}" srcId="{EBC46550-DACB-4907-8F7C-D4914ACD25F3}" destId="{1CF529A5-C683-46D3-9F20-7A52C245D230}" srcOrd="1" destOrd="0" parTransId="{FC920DDA-357A-434E-82C3-65D5F78FD84B}" sibTransId="{39AE6B2D-EF4B-4397-B548-31D0DBFE2CA6}"/>
    <dgm:cxn modelId="{AC9B525F-2786-4361-B2B7-DB74A9DDF08D}" srcId="{3043BF9B-4EEA-4C6A-9417-6CC3903001FF}" destId="{9CDA682D-0CC5-4FA8-9C31-2C56F17C3DF8}" srcOrd="1" destOrd="0" parTransId="{96B5D171-262F-4330-BA94-9DFBF8CB7C5B}" sibTransId="{C7BA602F-B949-4E4D-BEC1-66A9FBB3B53A}"/>
    <dgm:cxn modelId="{CAB69E94-5A92-4060-A48F-8DEE4C337B6F}" type="presOf" srcId="{A7D75C0A-CC1D-4F6D-9534-4CB9F2EF54B5}" destId="{6BF3020B-2EF2-4FC0-AA2A-C236BB6A9A92}" srcOrd="0" destOrd="1" presId="urn:microsoft.com/office/officeart/2005/8/layout/vList5"/>
    <dgm:cxn modelId="{77E39711-1B08-49DF-86DF-24082FA36B36}" srcId="{1CF529A5-C683-46D3-9F20-7A52C245D230}" destId="{AB0C8DBD-4133-4420-B8A8-CDD4D1321865}" srcOrd="2" destOrd="0" parTransId="{782DC1ED-1ABD-485D-98B5-D5D9FCDAA962}" sibTransId="{B1BF215C-4E20-4684-B720-C8791952599E}"/>
    <dgm:cxn modelId="{5EBEA83F-5A2A-442D-B21D-3BD16AFDE8C1}" type="presOf" srcId="{246C08D7-6E4B-4D25-86AC-85CB3B59F645}" destId="{99AC42E5-858D-4105-8058-86E90D673F7D}" srcOrd="0" destOrd="2" presId="urn:microsoft.com/office/officeart/2005/8/layout/vList5"/>
    <dgm:cxn modelId="{99D98A08-8732-4C12-A49A-70CDC7289D02}" srcId="{1CF529A5-C683-46D3-9F20-7A52C245D230}" destId="{AE273C4F-FEF5-40F0-9702-7B07FB5BF768}" srcOrd="0" destOrd="0" parTransId="{2344EA62-69F0-4C66-9C2D-259867D50859}" sibTransId="{28E2EBAA-D1EA-4DA2-A87F-95F5C19837CA}"/>
    <dgm:cxn modelId="{F0CEF829-545B-4108-863B-C12F208AFD38}" type="presOf" srcId="{0120CBF4-DB8A-4615-803B-A671A884A669}" destId="{C3F60364-4DBA-4C37-AFC1-D6B5E227D5F7}" srcOrd="0" destOrd="0" presId="urn:microsoft.com/office/officeart/2005/8/layout/vList5"/>
    <dgm:cxn modelId="{57A5CD0E-C420-4EDB-84EB-92431E1CEFE5}" type="presParOf" srcId="{C547078C-C2F0-4B6F-8251-8FB588D4B012}" destId="{D62B40DA-5493-4806-AA7C-4A316FC8E7ED}" srcOrd="0" destOrd="0" presId="urn:microsoft.com/office/officeart/2005/8/layout/vList5"/>
    <dgm:cxn modelId="{5B020F8E-A3B9-4927-920C-758790490CBE}" type="presParOf" srcId="{D62B40DA-5493-4806-AA7C-4A316FC8E7ED}" destId="{C3F60364-4DBA-4C37-AFC1-D6B5E227D5F7}" srcOrd="0" destOrd="0" presId="urn:microsoft.com/office/officeart/2005/8/layout/vList5"/>
    <dgm:cxn modelId="{B2C1E8CE-8B0E-480F-AD4C-E5D6DBF95CD0}" type="presParOf" srcId="{D62B40DA-5493-4806-AA7C-4A316FC8E7ED}" destId="{99AC42E5-858D-4105-8058-86E90D673F7D}" srcOrd="1" destOrd="0" presId="urn:microsoft.com/office/officeart/2005/8/layout/vList5"/>
    <dgm:cxn modelId="{00FF96DB-DC8A-4D24-8F06-F746CE7688EA}" type="presParOf" srcId="{C547078C-C2F0-4B6F-8251-8FB588D4B012}" destId="{87EE6E27-0690-449F-B42C-95CB6887AA4E}" srcOrd="1" destOrd="0" presId="urn:microsoft.com/office/officeart/2005/8/layout/vList5"/>
    <dgm:cxn modelId="{034DD700-1736-4292-B2AF-3C9ED4386913}" type="presParOf" srcId="{C547078C-C2F0-4B6F-8251-8FB588D4B012}" destId="{67BD6F1A-62C1-4003-832D-2985C2543C0B}" srcOrd="2" destOrd="0" presId="urn:microsoft.com/office/officeart/2005/8/layout/vList5"/>
    <dgm:cxn modelId="{ACE09D55-D9CD-4B55-B01A-5BF94814B074}" type="presParOf" srcId="{67BD6F1A-62C1-4003-832D-2985C2543C0B}" destId="{EC89C073-A7F2-4A23-B1F0-C2A92E22C939}" srcOrd="0" destOrd="0" presId="urn:microsoft.com/office/officeart/2005/8/layout/vList5"/>
    <dgm:cxn modelId="{1B1F437B-A9C5-4FFB-8D3C-95833A6227A5}" type="presParOf" srcId="{67BD6F1A-62C1-4003-832D-2985C2543C0B}" destId="{6BF3020B-2EF2-4FC0-AA2A-C236BB6A9A92}" srcOrd="1" destOrd="0" presId="urn:microsoft.com/office/officeart/2005/8/layout/vList5"/>
    <dgm:cxn modelId="{EA5ED996-F576-405B-A915-A73C89AC612C}" type="presParOf" srcId="{C547078C-C2F0-4B6F-8251-8FB588D4B012}" destId="{CC0CC7EB-4F58-4084-9371-D378D6BFE704}" srcOrd="3" destOrd="0" presId="urn:microsoft.com/office/officeart/2005/8/layout/vList5"/>
    <dgm:cxn modelId="{C46F2C96-8D03-469E-8E78-FC3725EE4BDE}" type="presParOf" srcId="{C547078C-C2F0-4B6F-8251-8FB588D4B012}" destId="{C604FF43-FE68-4F7A-B2A8-2AD3D7411F8D}" srcOrd="4" destOrd="0" presId="urn:microsoft.com/office/officeart/2005/8/layout/vList5"/>
    <dgm:cxn modelId="{6248EA92-C2B1-4874-B184-73F7A57B3F35}" type="presParOf" srcId="{C604FF43-FE68-4F7A-B2A8-2AD3D7411F8D}" destId="{0B72CFEB-B970-4E46-8DB5-D4041002914A}" srcOrd="0" destOrd="0" presId="urn:microsoft.com/office/officeart/2005/8/layout/vList5"/>
    <dgm:cxn modelId="{1B4E155D-6B20-4889-BDE0-5FE216A2EC90}" type="presParOf" srcId="{C604FF43-FE68-4F7A-B2A8-2AD3D7411F8D}" destId="{4FD1DD04-95D9-4173-8339-BB9E0B03175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4F34B-76AA-C545-8696-A6F149C616B2}">
      <dsp:nvSpPr>
        <dsp:cNvPr id="0" name=""/>
        <dsp:cNvSpPr/>
      </dsp:nvSpPr>
      <dsp:spPr>
        <a:xfrm>
          <a:off x="1922600" y="0"/>
          <a:ext cx="1922600" cy="1402493"/>
        </a:xfrm>
        <a:prstGeom prst="trapezoid">
          <a:avLst>
            <a:gd name="adj" fmla="val 68542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n-NO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2000" kern="1200" dirty="0" smtClean="0"/>
            <a:t>Handtere </a:t>
          </a:r>
          <a:br>
            <a:rPr lang="nn-NO" sz="2000" kern="1200" dirty="0" smtClean="0"/>
          </a:br>
          <a:r>
            <a:rPr lang="nn-NO" sz="2000" kern="1200" dirty="0" smtClean="0"/>
            <a:t>mobbing</a:t>
          </a:r>
          <a:br>
            <a:rPr lang="nn-NO" sz="2000" kern="1200" dirty="0" smtClean="0"/>
          </a:br>
          <a:r>
            <a:rPr lang="nn-NO" sz="2000" kern="1200" dirty="0" smtClean="0"/>
            <a:t> og andre </a:t>
          </a:r>
          <a:br>
            <a:rPr lang="nn-NO" sz="2000" kern="1200" dirty="0" smtClean="0"/>
          </a:br>
          <a:r>
            <a:rPr lang="nn-NO" sz="2000" kern="1200" dirty="0" smtClean="0"/>
            <a:t>krenkingar</a:t>
          </a:r>
          <a:endParaRPr lang="nn-NO" sz="2000" kern="1200" dirty="0"/>
        </a:p>
      </dsp:txBody>
      <dsp:txXfrm>
        <a:off x="1922600" y="0"/>
        <a:ext cx="1922600" cy="1402493"/>
      </dsp:txXfrm>
    </dsp:sp>
    <dsp:sp modelId="{15324855-7027-1848-904D-935B31C9500B}">
      <dsp:nvSpPr>
        <dsp:cNvPr id="0" name=""/>
        <dsp:cNvSpPr/>
      </dsp:nvSpPr>
      <dsp:spPr>
        <a:xfrm>
          <a:off x="961300" y="1402493"/>
          <a:ext cx="3845201" cy="1402493"/>
        </a:xfrm>
        <a:prstGeom prst="trapezoid">
          <a:avLst>
            <a:gd name="adj" fmla="val 68542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2400" kern="1200" dirty="0" smtClean="0"/>
            <a:t>Førebygge mobbing og andre krenkingar</a:t>
          </a:r>
          <a:endParaRPr lang="nn-NO" sz="2400" kern="1200" dirty="0"/>
        </a:p>
      </dsp:txBody>
      <dsp:txXfrm>
        <a:off x="1634210" y="1402493"/>
        <a:ext cx="2499380" cy="1402493"/>
      </dsp:txXfrm>
    </dsp:sp>
    <dsp:sp modelId="{BACB1F42-BF1B-A94E-AC2A-086C0A70A110}">
      <dsp:nvSpPr>
        <dsp:cNvPr id="0" name=""/>
        <dsp:cNvSpPr/>
      </dsp:nvSpPr>
      <dsp:spPr>
        <a:xfrm>
          <a:off x="0" y="2655088"/>
          <a:ext cx="5767802" cy="1402493"/>
        </a:xfrm>
        <a:prstGeom prst="trapezoid">
          <a:avLst>
            <a:gd name="adj" fmla="val 68542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2400" kern="1200" dirty="0" smtClean="0"/>
            <a:t>Fremje trygge og gode </a:t>
          </a:r>
          <a:br>
            <a:rPr lang="nn-NO" sz="2400" kern="1200" dirty="0" smtClean="0"/>
          </a:br>
          <a:r>
            <a:rPr lang="nn-NO" sz="2400" kern="1200" dirty="0" smtClean="0"/>
            <a:t>barnehage- og skulemiljø</a:t>
          </a:r>
          <a:endParaRPr lang="nn-NO" sz="2400" kern="1200" dirty="0"/>
        </a:p>
      </dsp:txBody>
      <dsp:txXfrm>
        <a:off x="1009365" y="2655088"/>
        <a:ext cx="3749071" cy="14024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27815-9575-4AE6-9620-2774EF49D32B}">
      <dsp:nvSpPr>
        <dsp:cNvPr id="0" name=""/>
        <dsp:cNvSpPr/>
      </dsp:nvSpPr>
      <dsp:spPr>
        <a:xfrm>
          <a:off x="1836313" y="1808626"/>
          <a:ext cx="1910807" cy="10499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2800" kern="1200" noProof="0" dirty="0" smtClean="0">
              <a:solidFill>
                <a:srgbClr val="000000"/>
              </a:solidFill>
            </a:rPr>
            <a:t>Krenkingar</a:t>
          </a:r>
          <a:r>
            <a:rPr lang="nb-NO" sz="2800" kern="1200" dirty="0" smtClean="0"/>
            <a:t> </a:t>
          </a:r>
          <a:endParaRPr lang="nb-NO" sz="2800" kern="1200" dirty="0"/>
        </a:p>
      </dsp:txBody>
      <dsp:txXfrm>
        <a:off x="1887566" y="1859879"/>
        <a:ext cx="1808301" cy="947422"/>
      </dsp:txXfrm>
    </dsp:sp>
    <dsp:sp modelId="{2CFDAD23-2A3C-4E66-98BA-6FE79CA08D3D}">
      <dsp:nvSpPr>
        <dsp:cNvPr id="0" name=""/>
        <dsp:cNvSpPr/>
      </dsp:nvSpPr>
      <dsp:spPr>
        <a:xfrm rot="20132532">
          <a:off x="3741587" y="1873509"/>
          <a:ext cx="1233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32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270FC3-0753-4D33-BC0C-D216D4E6BA29}">
      <dsp:nvSpPr>
        <dsp:cNvPr id="0" name=""/>
        <dsp:cNvSpPr/>
      </dsp:nvSpPr>
      <dsp:spPr>
        <a:xfrm>
          <a:off x="3859375" y="616910"/>
          <a:ext cx="2325007" cy="1404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600" kern="1200" dirty="0" smtClean="0">
            <a:solidFill>
              <a:srgbClr val="000000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n-NO" sz="1600" kern="1200" noProof="0" dirty="0" smtClean="0">
            <a:solidFill>
              <a:srgbClr val="000000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600" kern="1200" noProof="0" dirty="0" smtClean="0">
              <a:solidFill>
                <a:srgbClr val="000000"/>
              </a:solidFill>
            </a:rPr>
            <a:t>Direkte ord og handlingar.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600" kern="1200" noProof="0" dirty="0" smtClean="0">
              <a:solidFill>
                <a:srgbClr val="000000"/>
              </a:solidFill>
            </a:rPr>
            <a:t>Til dømes kommentarar på utsjåande, klede, dialekt og liknande.</a:t>
          </a:r>
          <a:endParaRPr lang="nn-NO" sz="1100" kern="1200" noProof="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1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100" kern="1200" dirty="0"/>
        </a:p>
      </dsp:txBody>
      <dsp:txXfrm>
        <a:off x="3927944" y="685479"/>
        <a:ext cx="2187869" cy="1267501"/>
      </dsp:txXfrm>
    </dsp:sp>
    <dsp:sp modelId="{7333B4A4-439F-487C-915B-37A350407B6C}">
      <dsp:nvSpPr>
        <dsp:cNvPr id="0" name=""/>
        <dsp:cNvSpPr/>
      </dsp:nvSpPr>
      <dsp:spPr>
        <a:xfrm rot="796429">
          <a:off x="3744422" y="2582169"/>
          <a:ext cx="20201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201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03C9BE-3486-49E8-90B8-7A3ED138307C}">
      <dsp:nvSpPr>
        <dsp:cNvPr id="0" name=""/>
        <dsp:cNvSpPr/>
      </dsp:nvSpPr>
      <dsp:spPr>
        <a:xfrm>
          <a:off x="3943737" y="2132092"/>
          <a:ext cx="1952698" cy="14071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>
              <a:solidFill>
                <a:srgbClr val="000000"/>
              </a:solidFill>
            </a:rPr>
            <a:t>Indirekte: baksnakking, utfrysing, ekskludering</a:t>
          </a:r>
          <a:r>
            <a:rPr lang="nb-NO" sz="900" kern="1200" dirty="0" smtClean="0"/>
            <a:t>. </a:t>
          </a:r>
          <a:endParaRPr lang="nb-NO" sz="900" kern="1200" dirty="0"/>
        </a:p>
      </dsp:txBody>
      <dsp:txXfrm>
        <a:off x="4012430" y="2200785"/>
        <a:ext cx="1815312" cy="1269806"/>
      </dsp:txXfrm>
    </dsp:sp>
    <dsp:sp modelId="{AA63406E-0B03-4E51-941F-532BF3598C68}">
      <dsp:nvSpPr>
        <dsp:cNvPr id="0" name=""/>
        <dsp:cNvSpPr/>
      </dsp:nvSpPr>
      <dsp:spPr>
        <a:xfrm rot="10507408">
          <a:off x="1663616" y="2422457"/>
          <a:ext cx="1730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01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B8294F-2847-4525-9D48-9991521C25DC}">
      <dsp:nvSpPr>
        <dsp:cNvPr id="0" name=""/>
        <dsp:cNvSpPr/>
      </dsp:nvSpPr>
      <dsp:spPr>
        <a:xfrm>
          <a:off x="189845" y="1616280"/>
          <a:ext cx="1474084" cy="17528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600" kern="1200" noProof="0" dirty="0" smtClean="0">
              <a:solidFill>
                <a:srgbClr val="000000"/>
              </a:solidFill>
            </a:rPr>
            <a:t>Døme: mobbing, vald, rasisme, diskriminering og liknande.  </a:t>
          </a:r>
          <a:endParaRPr lang="nn-NO" sz="1600" kern="1200" noProof="0" dirty="0">
            <a:solidFill>
              <a:srgbClr val="000000"/>
            </a:solidFill>
          </a:endParaRPr>
        </a:p>
      </dsp:txBody>
      <dsp:txXfrm>
        <a:off x="261804" y="1688239"/>
        <a:ext cx="1330166" cy="16089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4F34B-76AA-C545-8696-A6F149C616B2}">
      <dsp:nvSpPr>
        <dsp:cNvPr id="0" name=""/>
        <dsp:cNvSpPr/>
      </dsp:nvSpPr>
      <dsp:spPr>
        <a:xfrm>
          <a:off x="1922600" y="0"/>
          <a:ext cx="1922600" cy="1402493"/>
        </a:xfrm>
        <a:prstGeom prst="trapezoid">
          <a:avLst>
            <a:gd name="adj" fmla="val 68542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n-NO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2000" kern="1200" dirty="0" smtClean="0"/>
            <a:t>Handtere </a:t>
          </a:r>
          <a:br>
            <a:rPr lang="nn-NO" sz="2000" kern="1200" dirty="0" smtClean="0"/>
          </a:br>
          <a:r>
            <a:rPr lang="nn-NO" sz="2000" kern="1200" dirty="0" smtClean="0"/>
            <a:t>mobbing</a:t>
          </a:r>
          <a:br>
            <a:rPr lang="nn-NO" sz="2000" kern="1200" dirty="0" smtClean="0"/>
          </a:br>
          <a:r>
            <a:rPr lang="nn-NO" sz="2000" kern="1200" dirty="0" smtClean="0"/>
            <a:t> og andre </a:t>
          </a:r>
          <a:br>
            <a:rPr lang="nn-NO" sz="2000" kern="1200" dirty="0" smtClean="0"/>
          </a:br>
          <a:r>
            <a:rPr lang="nn-NO" sz="2000" kern="1200" dirty="0" smtClean="0"/>
            <a:t>krenkingar</a:t>
          </a:r>
          <a:endParaRPr lang="nn-NO" sz="2000" kern="1200" dirty="0"/>
        </a:p>
      </dsp:txBody>
      <dsp:txXfrm>
        <a:off x="1922600" y="0"/>
        <a:ext cx="1922600" cy="1402493"/>
      </dsp:txXfrm>
    </dsp:sp>
    <dsp:sp modelId="{15324855-7027-1848-904D-935B31C9500B}">
      <dsp:nvSpPr>
        <dsp:cNvPr id="0" name=""/>
        <dsp:cNvSpPr/>
      </dsp:nvSpPr>
      <dsp:spPr>
        <a:xfrm>
          <a:off x="961300" y="1402493"/>
          <a:ext cx="3845201" cy="1402493"/>
        </a:xfrm>
        <a:prstGeom prst="trapezoid">
          <a:avLst>
            <a:gd name="adj" fmla="val 68542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2400" kern="1200" dirty="0" smtClean="0"/>
            <a:t>Førebygge mobbing og andre krenkingar</a:t>
          </a:r>
          <a:endParaRPr lang="nn-NO" sz="2400" kern="1200" dirty="0"/>
        </a:p>
      </dsp:txBody>
      <dsp:txXfrm>
        <a:off x="1634210" y="1402493"/>
        <a:ext cx="2499380" cy="1402493"/>
      </dsp:txXfrm>
    </dsp:sp>
    <dsp:sp modelId="{BACB1F42-BF1B-A94E-AC2A-086C0A70A110}">
      <dsp:nvSpPr>
        <dsp:cNvPr id="0" name=""/>
        <dsp:cNvSpPr/>
      </dsp:nvSpPr>
      <dsp:spPr>
        <a:xfrm>
          <a:off x="0" y="2804986"/>
          <a:ext cx="5767802" cy="1402493"/>
        </a:xfrm>
        <a:prstGeom prst="trapezoid">
          <a:avLst>
            <a:gd name="adj" fmla="val 68542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2400" kern="1200" dirty="0" smtClean="0"/>
            <a:t>Fremje trygge og gode </a:t>
          </a:r>
          <a:br>
            <a:rPr lang="nn-NO" sz="2400" kern="1200" dirty="0" smtClean="0"/>
          </a:br>
          <a:r>
            <a:rPr lang="nn-NO" sz="2400" kern="1200" dirty="0" smtClean="0"/>
            <a:t>barnehage- og skulemiljø</a:t>
          </a:r>
          <a:endParaRPr lang="nn-NO" sz="2400" kern="1200" dirty="0"/>
        </a:p>
      </dsp:txBody>
      <dsp:txXfrm>
        <a:off x="1009365" y="2804986"/>
        <a:ext cx="3749071" cy="14024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C080E-8341-4C5C-B1DD-3942208734FC}">
      <dsp:nvSpPr>
        <dsp:cNvPr id="0" name=""/>
        <dsp:cNvSpPr/>
      </dsp:nvSpPr>
      <dsp:spPr>
        <a:xfrm>
          <a:off x="3414907" y="649"/>
          <a:ext cx="2252951" cy="14644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smtClean="0"/>
            <a:t>Samarbeid mellom skule og heim</a:t>
          </a:r>
          <a:endParaRPr lang="nb-NO" sz="1800" b="1" kern="1200" dirty="0"/>
        </a:p>
      </dsp:txBody>
      <dsp:txXfrm>
        <a:off x="3486394" y="72136"/>
        <a:ext cx="2109977" cy="1321444"/>
      </dsp:txXfrm>
    </dsp:sp>
    <dsp:sp modelId="{78B3CD3B-93F7-4BAA-93DF-F3FF686A9BBD}">
      <dsp:nvSpPr>
        <dsp:cNvPr id="0" name=""/>
        <dsp:cNvSpPr/>
      </dsp:nvSpPr>
      <dsp:spPr>
        <a:xfrm>
          <a:off x="1615109" y="732859"/>
          <a:ext cx="5852547" cy="5852547"/>
        </a:xfrm>
        <a:custGeom>
          <a:avLst/>
          <a:gdLst/>
          <a:ahLst/>
          <a:cxnLst/>
          <a:rect l="0" t="0" r="0" b="0"/>
          <a:pathLst>
            <a:path>
              <a:moveTo>
                <a:pt x="4068233" y="232019"/>
              </a:moveTo>
              <a:arcTo wR="2926273" hR="2926273" stAng="17578179" swAng="196191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F74C00-1B9C-4C10-AE38-5F8FB81C7616}">
      <dsp:nvSpPr>
        <dsp:cNvPr id="0" name=""/>
        <dsp:cNvSpPr/>
      </dsp:nvSpPr>
      <dsp:spPr>
        <a:xfrm>
          <a:off x="6197959" y="2022655"/>
          <a:ext cx="2252951" cy="14644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smtClean="0"/>
            <a:t>Undervisning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err="1" smtClean="0"/>
            <a:t>Inkluderande</a:t>
          </a:r>
          <a:r>
            <a:rPr lang="nb-NO" sz="1800" kern="1200" dirty="0" smtClean="0"/>
            <a:t> pedagogikk</a:t>
          </a:r>
          <a:endParaRPr lang="nb-NO" sz="1800" kern="1200" dirty="0"/>
        </a:p>
      </dsp:txBody>
      <dsp:txXfrm>
        <a:off x="6269446" y="2094142"/>
        <a:ext cx="2109977" cy="1321444"/>
      </dsp:txXfrm>
    </dsp:sp>
    <dsp:sp modelId="{F6AF8C78-A5B9-4E07-9229-18AC9DD07E3F}">
      <dsp:nvSpPr>
        <dsp:cNvPr id="0" name=""/>
        <dsp:cNvSpPr/>
      </dsp:nvSpPr>
      <dsp:spPr>
        <a:xfrm>
          <a:off x="1612508" y="680786"/>
          <a:ext cx="5852547" cy="5852547"/>
        </a:xfrm>
        <a:custGeom>
          <a:avLst/>
          <a:gdLst/>
          <a:ahLst/>
          <a:cxnLst/>
          <a:rect l="0" t="0" r="0" b="0"/>
          <a:pathLst>
            <a:path>
              <a:moveTo>
                <a:pt x="5850776" y="2824480"/>
              </a:moveTo>
              <a:arcTo wR="2926273" hR="2926273" stAng="21480391" swAng="213222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F5FF9A-B0F7-4C98-909A-B67DA2DB5A14}">
      <dsp:nvSpPr>
        <dsp:cNvPr id="0" name=""/>
        <dsp:cNvSpPr/>
      </dsp:nvSpPr>
      <dsp:spPr>
        <a:xfrm>
          <a:off x="5157505" y="5239180"/>
          <a:ext cx="2252951" cy="14644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err="1" smtClean="0"/>
            <a:t>Venskap</a:t>
          </a:r>
          <a:r>
            <a:rPr lang="nb-NO" sz="1800" b="1" kern="1200" dirty="0" smtClean="0"/>
            <a:t> og trygt sosialt miljø</a:t>
          </a:r>
          <a:endParaRPr lang="nb-NO" sz="1800" b="1" kern="1200" dirty="0"/>
        </a:p>
      </dsp:txBody>
      <dsp:txXfrm>
        <a:off x="5228992" y="5310667"/>
        <a:ext cx="2109977" cy="1321444"/>
      </dsp:txXfrm>
    </dsp:sp>
    <dsp:sp modelId="{008163BF-2FA3-43E7-9217-2035B7352F75}">
      <dsp:nvSpPr>
        <dsp:cNvPr id="0" name=""/>
        <dsp:cNvSpPr/>
      </dsp:nvSpPr>
      <dsp:spPr>
        <a:xfrm>
          <a:off x="1540316" y="718379"/>
          <a:ext cx="5852547" cy="5852547"/>
        </a:xfrm>
        <a:custGeom>
          <a:avLst/>
          <a:gdLst/>
          <a:ahLst/>
          <a:cxnLst/>
          <a:rect l="0" t="0" r="0" b="0"/>
          <a:pathLst>
            <a:path>
              <a:moveTo>
                <a:pt x="3605423" y="5772645"/>
              </a:moveTo>
              <a:arcTo wR="2926273" hR="2926273" stAng="4594802" swAng="140364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541B1-4B07-4463-936D-9DF998D44400}">
      <dsp:nvSpPr>
        <dsp:cNvPr id="0" name=""/>
        <dsp:cNvSpPr/>
      </dsp:nvSpPr>
      <dsp:spPr>
        <a:xfrm>
          <a:off x="1694886" y="5294328"/>
          <a:ext cx="2252951" cy="14644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smtClean="0"/>
            <a:t>Organisasjonskultur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800" b="1" kern="1200" dirty="0"/>
        </a:p>
      </dsp:txBody>
      <dsp:txXfrm>
        <a:off x="1766373" y="5365815"/>
        <a:ext cx="2109977" cy="1321444"/>
      </dsp:txXfrm>
    </dsp:sp>
    <dsp:sp modelId="{6DC84CE8-4F5B-4824-B86E-1822C9E18E55}">
      <dsp:nvSpPr>
        <dsp:cNvPr id="0" name=""/>
        <dsp:cNvSpPr/>
      </dsp:nvSpPr>
      <dsp:spPr>
        <a:xfrm>
          <a:off x="1615109" y="732859"/>
          <a:ext cx="5852547" cy="5852547"/>
        </a:xfrm>
        <a:custGeom>
          <a:avLst/>
          <a:gdLst/>
          <a:ahLst/>
          <a:cxnLst/>
          <a:rect l="0" t="0" r="0" b="0"/>
          <a:pathLst>
            <a:path>
              <a:moveTo>
                <a:pt x="489083" y="4545897"/>
              </a:moveTo>
              <a:arcTo wR="2926273" hR="2926273" stAng="8783649" swAng="219658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C61193-CCA8-438D-9C18-70C1C9866CBB}">
      <dsp:nvSpPr>
        <dsp:cNvPr id="0" name=""/>
        <dsp:cNvSpPr/>
      </dsp:nvSpPr>
      <dsp:spPr>
        <a:xfrm>
          <a:off x="631855" y="2022655"/>
          <a:ext cx="2252951" cy="14644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smtClean="0"/>
            <a:t>Relasjonell</a:t>
          </a:r>
          <a:r>
            <a:rPr lang="nb-NO" sz="1800" b="1" kern="1200" baseline="0" dirty="0" smtClean="0"/>
            <a:t> klasseleiing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baseline="0" dirty="0" smtClean="0"/>
            <a:t>Varme og kontroll</a:t>
          </a:r>
          <a:endParaRPr lang="nb-NO" sz="1800" kern="1200" dirty="0"/>
        </a:p>
      </dsp:txBody>
      <dsp:txXfrm>
        <a:off x="703342" y="2094142"/>
        <a:ext cx="2109977" cy="1321444"/>
      </dsp:txXfrm>
    </dsp:sp>
    <dsp:sp modelId="{B9A3AD8D-FE51-4F11-A923-D0B85A2A941A}">
      <dsp:nvSpPr>
        <dsp:cNvPr id="0" name=""/>
        <dsp:cNvSpPr/>
      </dsp:nvSpPr>
      <dsp:spPr>
        <a:xfrm>
          <a:off x="1615109" y="732859"/>
          <a:ext cx="5852547" cy="5852547"/>
        </a:xfrm>
        <a:custGeom>
          <a:avLst/>
          <a:gdLst/>
          <a:ahLst/>
          <a:cxnLst/>
          <a:rect l="0" t="0" r="0" b="0"/>
          <a:pathLst>
            <a:path>
              <a:moveTo>
                <a:pt x="509801" y="1275898"/>
              </a:moveTo>
              <a:arcTo wR="2926273" hR="2926273" stAng="12859911" swAng="196191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55F2A-B865-4D25-AFEA-8534875B35D8}">
      <dsp:nvSpPr>
        <dsp:cNvPr id="0" name=""/>
        <dsp:cNvSpPr/>
      </dsp:nvSpPr>
      <dsp:spPr>
        <a:xfrm>
          <a:off x="0" y="4078917"/>
          <a:ext cx="8128000" cy="13387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500" b="1" kern="1200" dirty="0" err="1" smtClean="0"/>
            <a:t>Barnehagane</a:t>
          </a:r>
          <a:r>
            <a:rPr lang="nb-NO" sz="2500" b="1" kern="1200" dirty="0" smtClean="0"/>
            <a:t> og </a:t>
          </a:r>
          <a:r>
            <a:rPr lang="nb-NO" sz="2500" b="1" kern="1200" dirty="0" err="1" smtClean="0"/>
            <a:t>skulane</a:t>
          </a:r>
          <a:endParaRPr lang="nb-NO" sz="2500" b="1" kern="1200" dirty="0"/>
        </a:p>
      </dsp:txBody>
      <dsp:txXfrm>
        <a:off x="0" y="4078917"/>
        <a:ext cx="8128000" cy="722947"/>
      </dsp:txXfrm>
    </dsp:sp>
    <dsp:sp modelId="{FBEFF0EB-177B-4BC0-8313-3F95CD0BB166}">
      <dsp:nvSpPr>
        <dsp:cNvPr id="0" name=""/>
        <dsp:cNvSpPr/>
      </dsp:nvSpPr>
      <dsp:spPr>
        <a:xfrm>
          <a:off x="0" y="4713578"/>
          <a:ext cx="8128000" cy="6158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2000" kern="1200" dirty="0"/>
        </a:p>
      </dsp:txBody>
      <dsp:txXfrm>
        <a:off x="0" y="4713578"/>
        <a:ext cx="8128000" cy="615844"/>
      </dsp:txXfrm>
    </dsp:sp>
    <dsp:sp modelId="{DC242060-8768-453F-B459-1AFB7CC3698A}">
      <dsp:nvSpPr>
        <dsp:cNvPr id="0" name=""/>
        <dsp:cNvSpPr/>
      </dsp:nvSpPr>
      <dsp:spPr>
        <a:xfrm rot="10800000">
          <a:off x="0" y="2039937"/>
          <a:ext cx="8128000" cy="205906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500" b="1" kern="1200" dirty="0" smtClean="0"/>
            <a:t>Prosjektgruppa</a:t>
          </a:r>
          <a:endParaRPr lang="nb-NO" sz="2500" b="1" kern="1200" dirty="0"/>
        </a:p>
      </dsp:txBody>
      <dsp:txXfrm rot="-10800000">
        <a:off x="0" y="2039937"/>
        <a:ext cx="8128000" cy="722730"/>
      </dsp:txXfrm>
    </dsp:sp>
    <dsp:sp modelId="{6234333A-A6A0-4A43-A496-BC694E23CCE9}">
      <dsp:nvSpPr>
        <dsp:cNvPr id="0" name=""/>
        <dsp:cNvSpPr/>
      </dsp:nvSpPr>
      <dsp:spPr>
        <a:xfrm>
          <a:off x="0" y="2762668"/>
          <a:ext cx="8128000" cy="6156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err="1" smtClean="0"/>
            <a:t>Ass.rådmann</a:t>
          </a:r>
          <a:r>
            <a:rPr lang="nb-NO" sz="2000" kern="1200" dirty="0" smtClean="0"/>
            <a:t>, </a:t>
          </a:r>
          <a:r>
            <a:rPr lang="nb-NO" sz="2000" kern="1200" dirty="0" err="1" smtClean="0"/>
            <a:t>prosjektleiar</a:t>
          </a:r>
          <a:r>
            <a:rPr lang="nb-NO" sz="2000" kern="1200" dirty="0" smtClean="0"/>
            <a:t>/ressursperson, </a:t>
          </a:r>
          <a:r>
            <a:rPr lang="nb-NO" sz="2000" kern="1200" dirty="0" err="1" smtClean="0"/>
            <a:t>leiar</a:t>
          </a:r>
          <a:r>
            <a:rPr lang="nb-NO" sz="2000" kern="1200" dirty="0" smtClean="0"/>
            <a:t> for Vest-Telemark PPT, to </a:t>
          </a:r>
          <a:r>
            <a:rPr lang="nb-NO" sz="2000" kern="1200" dirty="0" err="1" smtClean="0"/>
            <a:t>frå</a:t>
          </a:r>
          <a:r>
            <a:rPr lang="nb-NO" sz="2000" kern="1200" dirty="0" smtClean="0"/>
            <a:t> barnehage og to </a:t>
          </a:r>
          <a:r>
            <a:rPr lang="nb-NO" sz="2000" kern="1200" dirty="0" err="1" smtClean="0"/>
            <a:t>frå</a:t>
          </a:r>
          <a:r>
            <a:rPr lang="nb-NO" sz="2000" kern="1200" dirty="0" smtClean="0"/>
            <a:t> skule. </a:t>
          </a:r>
          <a:endParaRPr lang="nb-NO" sz="2000" kern="1200" dirty="0"/>
        </a:p>
      </dsp:txBody>
      <dsp:txXfrm>
        <a:off x="0" y="2762668"/>
        <a:ext cx="8128000" cy="615659"/>
      </dsp:txXfrm>
    </dsp:sp>
    <dsp:sp modelId="{7592F001-4C62-4E12-B80E-0C6BC8B98838}">
      <dsp:nvSpPr>
        <dsp:cNvPr id="0" name=""/>
        <dsp:cNvSpPr/>
      </dsp:nvSpPr>
      <dsp:spPr>
        <a:xfrm rot="10800000">
          <a:off x="0" y="5631"/>
          <a:ext cx="8128000" cy="205906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500" b="1" kern="1200" dirty="0" smtClean="0"/>
            <a:t>Styringsgruppa</a:t>
          </a:r>
          <a:endParaRPr lang="nb-NO" sz="2500" b="1" kern="1200" dirty="0"/>
        </a:p>
      </dsp:txBody>
      <dsp:txXfrm rot="-10800000">
        <a:off x="0" y="5631"/>
        <a:ext cx="8128000" cy="722730"/>
      </dsp:txXfrm>
    </dsp:sp>
    <dsp:sp modelId="{98080AC4-E601-472D-BE07-71201CAEA585}">
      <dsp:nvSpPr>
        <dsp:cNvPr id="0" name=""/>
        <dsp:cNvSpPr/>
      </dsp:nvSpPr>
      <dsp:spPr>
        <a:xfrm>
          <a:off x="0" y="723688"/>
          <a:ext cx="8128000" cy="6156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Barnehage- og </a:t>
          </a:r>
          <a:r>
            <a:rPr lang="nb-NO" sz="2000" kern="1200" dirty="0" err="1" smtClean="0"/>
            <a:t>skuleeigar</a:t>
          </a:r>
          <a:r>
            <a:rPr lang="nb-NO" sz="2000" kern="1200" dirty="0" smtClean="0"/>
            <a:t>, </a:t>
          </a:r>
          <a:r>
            <a:rPr lang="nb-NO" sz="2000" kern="1200" dirty="0" err="1" smtClean="0"/>
            <a:t>skulesjefane</a:t>
          </a:r>
          <a:r>
            <a:rPr lang="nb-NO" sz="2000" kern="1200" dirty="0" smtClean="0"/>
            <a:t> og </a:t>
          </a:r>
          <a:r>
            <a:rPr lang="nb-NO" sz="2000" kern="1200" dirty="0" err="1" smtClean="0"/>
            <a:t>barnehagestyrarane</a:t>
          </a:r>
          <a:r>
            <a:rPr lang="nb-NO" sz="2000" kern="1200" dirty="0" smtClean="0"/>
            <a:t>. </a:t>
          </a:r>
          <a:endParaRPr lang="nb-NO" sz="2000" kern="1200" dirty="0"/>
        </a:p>
      </dsp:txBody>
      <dsp:txXfrm>
        <a:off x="0" y="723688"/>
        <a:ext cx="8128000" cy="6156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C42E5-858D-4105-8058-86E90D673F7D}">
      <dsp:nvSpPr>
        <dsp:cNvPr id="0" name=""/>
        <dsp:cNvSpPr/>
      </dsp:nvSpPr>
      <dsp:spPr>
        <a:xfrm rot="5400000">
          <a:off x="5527860" y="-2020955"/>
          <a:ext cx="1397000" cy="590789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500" kern="1200" dirty="0" err="1" smtClean="0"/>
            <a:t>Fagleg</a:t>
          </a:r>
          <a:r>
            <a:rPr lang="nb-NO" sz="1500" kern="1200" dirty="0" smtClean="0"/>
            <a:t> påfyll </a:t>
          </a:r>
          <a:endParaRPr lang="nb-NO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500" kern="1200" dirty="0" smtClean="0"/>
            <a:t>Erfaringsutveksling</a:t>
          </a:r>
          <a:endParaRPr lang="nb-NO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500" kern="1200" dirty="0" smtClean="0"/>
            <a:t>Arbeid i fylke- og kommunegrupper</a:t>
          </a:r>
          <a:endParaRPr lang="nb-NO" sz="1500" kern="1200" dirty="0"/>
        </a:p>
      </dsp:txBody>
      <dsp:txXfrm rot="-5400000">
        <a:off x="3272413" y="302688"/>
        <a:ext cx="5839699" cy="1260608"/>
      </dsp:txXfrm>
    </dsp:sp>
    <dsp:sp modelId="{C3F60364-4DBA-4C37-AFC1-D6B5E227D5F7}">
      <dsp:nvSpPr>
        <dsp:cNvPr id="0" name=""/>
        <dsp:cNvSpPr/>
      </dsp:nvSpPr>
      <dsp:spPr>
        <a:xfrm>
          <a:off x="0" y="2645"/>
          <a:ext cx="3323190" cy="174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b="1" kern="1200" dirty="0" smtClean="0"/>
            <a:t>Nasjonale </a:t>
          </a:r>
          <a:r>
            <a:rPr lang="nb-NO" sz="2400" b="1" kern="1200" dirty="0" err="1" smtClean="0"/>
            <a:t>samlingar</a:t>
          </a:r>
          <a:r>
            <a:rPr lang="nb-NO" sz="2400" b="1" kern="1200" dirty="0" smtClean="0"/>
            <a:t> og fylkesvise </a:t>
          </a:r>
          <a:r>
            <a:rPr lang="nb-NO" sz="2400" b="1" kern="1200" dirty="0" err="1" smtClean="0"/>
            <a:t>samlingar</a:t>
          </a:r>
          <a:r>
            <a:rPr lang="nb-NO" sz="2400" b="1" kern="1200" dirty="0" smtClean="0"/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kern="1200" dirty="0" smtClean="0"/>
            <a:t>(</a:t>
          </a:r>
          <a:r>
            <a:rPr lang="nb-NO" sz="2400" kern="1200" dirty="0" err="1" smtClean="0"/>
            <a:t>udir</a:t>
          </a:r>
          <a:r>
            <a:rPr lang="nb-NO" sz="2400" kern="1200" dirty="0" smtClean="0"/>
            <a:t>)</a:t>
          </a:r>
          <a:endParaRPr lang="nb-NO" sz="2400" kern="1200" dirty="0"/>
        </a:p>
      </dsp:txBody>
      <dsp:txXfrm>
        <a:off x="85245" y="87890"/>
        <a:ext cx="3152700" cy="1575760"/>
      </dsp:txXfrm>
    </dsp:sp>
    <dsp:sp modelId="{6BF3020B-2EF2-4FC0-AA2A-C236BB6A9A92}">
      <dsp:nvSpPr>
        <dsp:cNvPr id="0" name=""/>
        <dsp:cNvSpPr/>
      </dsp:nvSpPr>
      <dsp:spPr>
        <a:xfrm rot="5400000">
          <a:off x="5636591" y="18020"/>
          <a:ext cx="1397000" cy="538421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500" kern="1200" dirty="0" err="1" smtClean="0"/>
            <a:t>Eit</a:t>
          </a:r>
          <a:r>
            <a:rPr lang="nb-NO" sz="1500" kern="1200" dirty="0" smtClean="0"/>
            <a:t> nettverk for alle </a:t>
          </a:r>
          <a:r>
            <a:rPr lang="nb-NO" sz="1500" kern="1200" dirty="0" err="1" smtClean="0"/>
            <a:t>kommunane</a:t>
          </a:r>
          <a:r>
            <a:rPr lang="nb-NO" sz="1500" kern="1200" dirty="0" smtClean="0"/>
            <a:t> i Vest-Telemark. </a:t>
          </a:r>
          <a:endParaRPr lang="nb-NO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500" kern="1200" dirty="0" smtClean="0"/>
            <a:t>Samarbeid med USN</a:t>
          </a:r>
          <a:endParaRPr lang="nb-NO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500" kern="1200" dirty="0" smtClean="0"/>
            <a:t>Erfaringsutveksling </a:t>
          </a:r>
          <a:endParaRPr lang="nb-NO" sz="1500" kern="1200" dirty="0"/>
        </a:p>
      </dsp:txBody>
      <dsp:txXfrm rot="-5400000">
        <a:off x="3642982" y="2079825"/>
        <a:ext cx="5316023" cy="1260608"/>
      </dsp:txXfrm>
    </dsp:sp>
    <dsp:sp modelId="{EC89C073-A7F2-4A23-B1F0-C2A92E22C939}">
      <dsp:nvSpPr>
        <dsp:cNvPr id="0" name=""/>
        <dsp:cNvSpPr/>
      </dsp:nvSpPr>
      <dsp:spPr>
        <a:xfrm>
          <a:off x="123652" y="1837011"/>
          <a:ext cx="3323190" cy="174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b="1" kern="1200" dirty="0" err="1" smtClean="0"/>
            <a:t>Lærande</a:t>
          </a:r>
          <a:r>
            <a:rPr lang="nb-NO" sz="2400" b="1" kern="1200" baseline="0" dirty="0" smtClean="0"/>
            <a:t> nettverk </a:t>
          </a:r>
          <a:endParaRPr lang="nb-NO" sz="2400" b="1" kern="1200" dirty="0"/>
        </a:p>
      </dsp:txBody>
      <dsp:txXfrm>
        <a:off x="208897" y="1922256"/>
        <a:ext cx="3152700" cy="1575760"/>
      </dsp:txXfrm>
    </dsp:sp>
    <dsp:sp modelId="{4FD1DD04-95D9-4173-8339-BB9E0B031756}">
      <dsp:nvSpPr>
        <dsp:cNvPr id="0" name=""/>
        <dsp:cNvSpPr/>
      </dsp:nvSpPr>
      <dsp:spPr>
        <a:xfrm rot="5400000">
          <a:off x="5578638" y="1588948"/>
          <a:ext cx="1397000" cy="590789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n-NO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n-NO" sz="1500" kern="1200" noProof="0" dirty="0" smtClean="0"/>
            <a:t>Skulesjefane og barnehagestyrarane </a:t>
          </a:r>
          <a:r>
            <a:rPr lang="nn-NO" sz="1500" kern="1200" noProof="0" dirty="0" err="1" smtClean="0"/>
            <a:t>fremjer</a:t>
          </a:r>
          <a:r>
            <a:rPr lang="nn-NO" sz="1500" kern="1200" noProof="0" dirty="0" smtClean="0"/>
            <a:t> og planlegg arbeidet saman med personalet i </a:t>
          </a:r>
          <a:r>
            <a:rPr lang="nn-NO" sz="1500" kern="1200" noProof="0" smtClean="0"/>
            <a:t>sin barnehage/skule. </a:t>
          </a:r>
          <a:endParaRPr lang="nn-NO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n-NO" sz="1500" kern="1200" noProof="0" dirty="0" smtClean="0"/>
            <a:t>Arbeid med ulike tema i personalgruppene.</a:t>
          </a:r>
          <a:endParaRPr lang="nn-NO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n-NO" sz="1500" kern="1200" noProof="0" dirty="0" smtClean="0"/>
            <a:t>Eit prosjekt for assistentar, fagarbeidarar og pedagogar.  </a:t>
          </a:r>
          <a:endParaRPr lang="nn-NO" sz="1500" kern="1200" noProof="0" dirty="0"/>
        </a:p>
      </dsp:txBody>
      <dsp:txXfrm rot="-5400000">
        <a:off x="3323191" y="3912591"/>
        <a:ext cx="5839699" cy="1260608"/>
      </dsp:txXfrm>
    </dsp:sp>
    <dsp:sp modelId="{0B72CFEB-B970-4E46-8DB5-D4041002914A}">
      <dsp:nvSpPr>
        <dsp:cNvPr id="0" name=""/>
        <dsp:cNvSpPr/>
      </dsp:nvSpPr>
      <dsp:spPr>
        <a:xfrm>
          <a:off x="0" y="3669771"/>
          <a:ext cx="3323190" cy="174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500" b="1" kern="1200" dirty="0" smtClean="0"/>
            <a:t>Barnehage- og skulebasert kompetanseutvikling </a:t>
          </a:r>
          <a:endParaRPr lang="nb-NO" sz="2500" b="1" kern="1200" dirty="0"/>
        </a:p>
      </dsp:txBody>
      <dsp:txXfrm>
        <a:off x="85245" y="3755016"/>
        <a:ext cx="3152700" cy="1575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24C32-7793-4EB1-AA4E-CF9CB068A9EC}" type="datetimeFigureOut">
              <a:rPr lang="nn-NO" smtClean="0"/>
              <a:t>05.03.2019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6E3C7-9AD1-4FFB-BC01-47049CFF2DDF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10301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6E3C7-9AD1-4FFB-BC01-47049CFF2DDF}" type="slidenum">
              <a:rPr lang="nn-NO" smtClean="0"/>
              <a:t>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658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n-NO" altLang="nb-NO" smtClean="0"/>
          </a:p>
        </p:txBody>
      </p:sp>
      <p:sp>
        <p:nvSpPr>
          <p:cNvPr id="9220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6C87FB4-667A-4932-BBE2-B756573D6528}" type="slidenum">
              <a:rPr lang="nn-NO" altLang="nb-NO" sz="1200" smtClean="0"/>
              <a:pPr/>
              <a:t>6</a:t>
            </a:fld>
            <a:endParaRPr lang="nn-NO" altLang="nb-NO" sz="1200" smtClean="0"/>
          </a:p>
        </p:txBody>
      </p:sp>
    </p:spTree>
    <p:extLst>
      <p:ext uri="{BB962C8B-B14F-4D97-AF65-F5344CB8AC3E}">
        <p14:creationId xmlns:p14="http://schemas.microsoft.com/office/powerpoint/2010/main" val="4014564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Tone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Skyseth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Westvig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(2018,oktober). </a:t>
            </a:r>
            <a:r>
              <a:rPr lang="nb-NO" sz="1200" b="0" i="1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Systematisk arbeid for et trygt og godt læringsmiljø. Inkluderende praksis-faglig og sosialt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Innlegg presentert ved planleggingsdag for </a:t>
            </a:r>
            <a:r>
              <a:rPr lang="nb-NO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skulane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Vest-Telemark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Vrådal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6E3C7-9AD1-4FFB-BC01-47049CFF2DDF}" type="slidenum">
              <a:rPr lang="nn-NO" smtClean="0"/>
              <a:t>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57768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6E3C7-9AD1-4FFB-BC01-47049CFF2DDF}" type="slidenum">
              <a:rPr lang="nn-NO" smtClean="0"/>
              <a:t>12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34473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6E3C7-9AD1-4FFB-BC01-47049CFF2DDF}" type="slidenum">
              <a:rPr lang="nn-NO" smtClean="0"/>
              <a:t>13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04133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6E3C7-9AD1-4FFB-BC01-47049CFF2DDF}" type="slidenum">
              <a:rPr lang="nn-NO" smtClean="0"/>
              <a:t>14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831281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5EA1-8C5F-4EB5-9CB2-28ECA2F67951}" type="datetimeFigureOut">
              <a:rPr lang="nn-NO" smtClean="0"/>
              <a:t>05.03.2019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0EA1-577F-4576-8BBE-9585FB5587A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06758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5EA1-8C5F-4EB5-9CB2-28ECA2F67951}" type="datetimeFigureOut">
              <a:rPr lang="nn-NO" smtClean="0"/>
              <a:t>05.03.2019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0EA1-577F-4576-8BBE-9585FB5587A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89333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5EA1-8C5F-4EB5-9CB2-28ECA2F67951}" type="datetimeFigureOut">
              <a:rPr lang="nn-NO" smtClean="0"/>
              <a:t>05.03.2019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0EA1-577F-4576-8BBE-9585FB5587A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89766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5EA1-8C5F-4EB5-9CB2-28ECA2F67951}" type="datetimeFigureOut">
              <a:rPr lang="nn-NO" smtClean="0"/>
              <a:t>05.03.2019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0EA1-577F-4576-8BBE-9585FB5587A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49029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5EA1-8C5F-4EB5-9CB2-28ECA2F67951}" type="datetimeFigureOut">
              <a:rPr lang="nn-NO" smtClean="0"/>
              <a:t>05.03.2019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0EA1-577F-4576-8BBE-9585FB5587A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6034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5EA1-8C5F-4EB5-9CB2-28ECA2F67951}" type="datetimeFigureOut">
              <a:rPr lang="nn-NO" smtClean="0"/>
              <a:t>05.03.2019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0EA1-577F-4576-8BBE-9585FB5587A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04954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5EA1-8C5F-4EB5-9CB2-28ECA2F67951}" type="datetimeFigureOut">
              <a:rPr lang="nn-NO" smtClean="0"/>
              <a:t>05.03.2019</a:t>
            </a:fld>
            <a:endParaRPr lang="nn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0EA1-577F-4576-8BBE-9585FB5587A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7016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5EA1-8C5F-4EB5-9CB2-28ECA2F67951}" type="datetimeFigureOut">
              <a:rPr lang="nn-NO" smtClean="0"/>
              <a:t>05.03.2019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0EA1-577F-4576-8BBE-9585FB5587A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96775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5EA1-8C5F-4EB5-9CB2-28ECA2F67951}" type="datetimeFigureOut">
              <a:rPr lang="nn-NO" smtClean="0"/>
              <a:t>05.03.2019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0EA1-577F-4576-8BBE-9585FB5587A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00209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5EA1-8C5F-4EB5-9CB2-28ECA2F67951}" type="datetimeFigureOut">
              <a:rPr lang="nn-NO" smtClean="0"/>
              <a:t>05.03.2019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0EA1-577F-4576-8BBE-9585FB5587A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6655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5EA1-8C5F-4EB5-9CB2-28ECA2F67951}" type="datetimeFigureOut">
              <a:rPr lang="nn-NO" smtClean="0"/>
              <a:t>05.03.2019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0EA1-577F-4576-8BBE-9585FB5587A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7643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B5EA1-8C5F-4EB5-9CB2-28ECA2F67951}" type="datetimeFigureOut">
              <a:rPr lang="nn-NO" smtClean="0"/>
              <a:t>05.03.2019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C0EA1-577F-4576-8BBE-9585FB5587A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6322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C:\Users\grethese\Documents\Inkluderende%20barnehage-%20og%20skolemilj%25C3%25B8\Informasjon%20fra%20Udir%2025.04.18.pdf" TargetMode="External"/><Relationship Id="rId4" Type="http://schemas.openxmlformats.org/officeDocument/2006/relationships/hyperlink" Target="file:///C:\Users\grethese\Documents\Inkluderende%20barnehage-%20og%20skolemilj%25C3%25B8\Grunnlagsdokument%20barnehage-,skolemilj%25C3%25B8,%20mobbing%20og%20krenkelser.%20Revidert%20utgave%2015.09.17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381000"/>
            <a:ext cx="6915150" cy="1371600"/>
          </a:xfrm>
        </p:spPr>
        <p:txBody>
          <a:bodyPr/>
          <a:lstStyle/>
          <a:p>
            <a:pPr algn="l" eaLnBrk="1" hangingPunct="1"/>
            <a:r>
              <a:rPr lang="nn-NO" altLang="nb-NO" dirty="0" smtClean="0">
                <a:solidFill>
                  <a:srgbClr val="006699"/>
                </a:solidFill>
              </a:rPr>
              <a:t>Inkluderande barnehage- og skulemiljø</a:t>
            </a: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9912350" y="1841500"/>
            <a:ext cx="103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/>
          </a:p>
        </p:txBody>
      </p:sp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588"/>
            <a:ext cx="162877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057" y="2070100"/>
            <a:ext cx="5181600" cy="383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38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152776" y="1588"/>
            <a:ext cx="8723086" cy="804749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nb-NO" altLang="nb-NO" dirty="0" smtClean="0">
                <a:solidFill>
                  <a:srgbClr val="006699"/>
                </a:solidFill>
                <a:latin typeface="+mn-lt"/>
              </a:rPr>
              <a:t>Handtere mobbing og andre </a:t>
            </a:r>
            <a:r>
              <a:rPr lang="nb-NO" altLang="nb-NO" dirty="0" err="1" smtClean="0">
                <a:solidFill>
                  <a:srgbClr val="006699"/>
                </a:solidFill>
                <a:latin typeface="+mn-lt"/>
              </a:rPr>
              <a:t>krenkingar</a:t>
            </a:r>
            <a:endParaRPr lang="nb-NO" altLang="nb-NO" dirty="0" smtClean="0">
              <a:solidFill>
                <a:srgbClr val="006699"/>
              </a:solidFill>
              <a:latin typeface="+mn-lt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9414" y="674031"/>
            <a:ext cx="8829811" cy="3354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200" dirty="0" smtClean="0"/>
          </a:p>
          <a:p>
            <a:pPr marL="0" indent="0">
              <a:buNone/>
            </a:pPr>
            <a:endParaRPr lang="nb-NO" altLang="nb-NO" dirty="0" smtClean="0">
              <a:solidFill>
                <a:srgbClr val="000000"/>
              </a:solidFill>
              <a:latin typeface="Palatino" charset="0"/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9912350" y="1841500"/>
            <a:ext cx="103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/>
          </a:p>
        </p:txBody>
      </p:sp>
      <p:pic>
        <p:nvPicPr>
          <p:cNvPr id="410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1588"/>
            <a:ext cx="12337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2884873" y="736588"/>
            <a:ext cx="780081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n-NO" sz="2000" dirty="0"/>
              <a:t>Kompetanse på aktuelt </a:t>
            </a:r>
            <a:r>
              <a:rPr lang="nn-NO" sz="2000" dirty="0" smtClean="0"/>
              <a:t>lovverk- §9a, opplæringslova. </a:t>
            </a:r>
          </a:p>
          <a:p>
            <a:pPr>
              <a:defRPr/>
            </a:pPr>
            <a:endParaRPr lang="nn-NO" sz="2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n-NO" sz="2000" dirty="0"/>
              <a:t>Kompetanse på korleis ein oppfyller lovverket sine krav og handterer </a:t>
            </a:r>
            <a:r>
              <a:rPr lang="nn-NO" sz="2000" dirty="0" smtClean="0"/>
              <a:t>krenkingar.</a:t>
            </a:r>
          </a:p>
          <a:p>
            <a:pPr>
              <a:defRPr/>
            </a:pPr>
            <a:endParaRPr lang="nn-NO" sz="2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n-NO" sz="2000" dirty="0"/>
              <a:t>Kjenne til og kunne bruke metodar/tiltak </a:t>
            </a:r>
            <a:r>
              <a:rPr lang="nn-NO" sz="2000" dirty="0" smtClean="0"/>
              <a:t>for å handtere mobbing og andre krenkingar. </a:t>
            </a:r>
            <a:endParaRPr lang="nn-NO" dirty="0"/>
          </a:p>
          <a:p>
            <a:r>
              <a:rPr lang="nn-NO" dirty="0" smtClean="0"/>
              <a:t> </a:t>
            </a:r>
            <a:endParaRPr lang="nn-NO" dirty="0"/>
          </a:p>
        </p:txBody>
      </p:sp>
      <p:pic>
        <p:nvPicPr>
          <p:cNvPr id="7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863" y="3869316"/>
            <a:ext cx="2522000" cy="279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72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152776" y="1588"/>
            <a:ext cx="8723086" cy="804749"/>
          </a:xfrm>
        </p:spPr>
        <p:txBody>
          <a:bodyPr>
            <a:normAutofit/>
          </a:bodyPr>
          <a:lstStyle/>
          <a:p>
            <a:pPr algn="l" eaLnBrk="1" hangingPunct="1"/>
            <a:r>
              <a:rPr lang="nb-NO" altLang="nb-NO" dirty="0" err="1" smtClean="0">
                <a:solidFill>
                  <a:srgbClr val="006699"/>
                </a:solidFill>
                <a:latin typeface="+mn-lt"/>
              </a:rPr>
              <a:t>Korleis</a:t>
            </a:r>
            <a:r>
              <a:rPr lang="nb-NO" altLang="nb-NO" dirty="0" smtClean="0">
                <a:solidFill>
                  <a:srgbClr val="006699"/>
                </a:solidFill>
                <a:latin typeface="+mn-lt"/>
              </a:rPr>
              <a:t> arbeider </a:t>
            </a:r>
            <a:r>
              <a:rPr lang="nb-NO" altLang="nb-NO" dirty="0" err="1" smtClean="0">
                <a:solidFill>
                  <a:srgbClr val="006699"/>
                </a:solidFill>
                <a:latin typeface="+mn-lt"/>
              </a:rPr>
              <a:t>me</a:t>
            </a:r>
            <a:r>
              <a:rPr lang="nb-NO" altLang="nb-NO" dirty="0" smtClean="0">
                <a:solidFill>
                  <a:srgbClr val="006699"/>
                </a:solidFill>
                <a:latin typeface="+mn-lt"/>
              </a:rPr>
              <a:t> med prosjektet?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9414" y="674031"/>
            <a:ext cx="8829811" cy="3354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200" dirty="0" smtClean="0"/>
          </a:p>
          <a:p>
            <a:pPr marL="0" indent="0">
              <a:buNone/>
            </a:pPr>
            <a:endParaRPr lang="nb-NO" altLang="nb-NO" dirty="0" smtClean="0">
              <a:solidFill>
                <a:srgbClr val="000000"/>
              </a:solidFill>
              <a:latin typeface="Palatino" charset="0"/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9912350" y="1841500"/>
            <a:ext cx="103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/>
          </a:p>
        </p:txBody>
      </p:sp>
      <p:pic>
        <p:nvPicPr>
          <p:cNvPr id="410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1588"/>
            <a:ext cx="12337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41084462"/>
              </p:ext>
            </p:extLst>
          </p:nvPr>
        </p:nvGraphicFramePr>
        <p:xfrm>
          <a:off x="2946400" y="80633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4997541" y="5672551"/>
            <a:ext cx="402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000" dirty="0" smtClean="0"/>
              <a:t>Dei tilsette i barnehagane og skulane</a:t>
            </a:r>
            <a:endParaRPr lang="nn-NO" sz="2000" dirty="0"/>
          </a:p>
        </p:txBody>
      </p:sp>
    </p:spTree>
    <p:extLst>
      <p:ext uri="{BB962C8B-B14F-4D97-AF65-F5344CB8AC3E}">
        <p14:creationId xmlns:p14="http://schemas.microsoft.com/office/powerpoint/2010/main" val="271387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152776" y="1588"/>
            <a:ext cx="8723086" cy="804749"/>
          </a:xfrm>
        </p:spPr>
        <p:txBody>
          <a:bodyPr>
            <a:normAutofit/>
          </a:bodyPr>
          <a:lstStyle/>
          <a:p>
            <a:pPr algn="l" eaLnBrk="1" hangingPunct="1"/>
            <a:r>
              <a:rPr lang="nb-NO" altLang="nb-NO" dirty="0" err="1" smtClean="0">
                <a:solidFill>
                  <a:srgbClr val="006699"/>
                </a:solidFill>
                <a:latin typeface="+mn-lt"/>
              </a:rPr>
              <a:t>Korleis</a:t>
            </a:r>
            <a:r>
              <a:rPr lang="nb-NO" altLang="nb-NO" dirty="0" smtClean="0">
                <a:solidFill>
                  <a:srgbClr val="006699"/>
                </a:solidFill>
                <a:latin typeface="+mn-lt"/>
              </a:rPr>
              <a:t> arbeider </a:t>
            </a:r>
            <a:r>
              <a:rPr lang="nb-NO" altLang="nb-NO" dirty="0" err="1" smtClean="0">
                <a:solidFill>
                  <a:srgbClr val="006699"/>
                </a:solidFill>
                <a:latin typeface="+mn-lt"/>
              </a:rPr>
              <a:t>me</a:t>
            </a:r>
            <a:r>
              <a:rPr lang="nb-NO" altLang="nb-NO" dirty="0" smtClean="0">
                <a:solidFill>
                  <a:srgbClr val="006699"/>
                </a:solidFill>
                <a:latin typeface="+mn-lt"/>
              </a:rPr>
              <a:t> med prosjektet?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9414" y="674031"/>
            <a:ext cx="8829811" cy="3354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200" dirty="0" smtClean="0"/>
          </a:p>
          <a:p>
            <a:pPr marL="0" indent="0">
              <a:buNone/>
            </a:pPr>
            <a:endParaRPr lang="nb-NO" altLang="nb-NO" dirty="0" smtClean="0">
              <a:solidFill>
                <a:srgbClr val="000000"/>
              </a:solidFill>
              <a:latin typeface="Palatino" charset="0"/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9912350" y="1841500"/>
            <a:ext cx="103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/>
          </a:p>
        </p:txBody>
      </p:sp>
      <p:pic>
        <p:nvPicPr>
          <p:cNvPr id="410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1588"/>
            <a:ext cx="12337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5239657" y="17126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n-NO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399327663"/>
              </p:ext>
            </p:extLst>
          </p:nvPr>
        </p:nvGraphicFramePr>
        <p:xfrm>
          <a:off x="2960914" y="806337"/>
          <a:ext cx="923108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8906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9912350" y="1841500"/>
            <a:ext cx="103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/>
          </a:p>
        </p:txBody>
      </p:sp>
      <p:pic>
        <p:nvPicPr>
          <p:cNvPr id="614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588"/>
            <a:ext cx="1525587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Sylinder 6"/>
          <p:cNvSpPr txBox="1"/>
          <p:nvPr/>
        </p:nvSpPr>
        <p:spPr>
          <a:xfrm>
            <a:off x="3319411" y="781903"/>
            <a:ext cx="9142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b="1" dirty="0" smtClean="0"/>
              <a:t>Eit trygt og godt skulemiljø for </a:t>
            </a:r>
            <a:r>
              <a:rPr lang="nn-NO" sz="2400" b="1" u="sng" dirty="0" smtClean="0"/>
              <a:t>alle</a:t>
            </a:r>
            <a:r>
              <a:rPr lang="nn-NO" sz="2400" b="1" dirty="0" smtClean="0"/>
              <a:t> er avgjerande for elevane sitt læringsutbytte og livskvalitet. </a:t>
            </a:r>
            <a:endParaRPr lang="nn-NO" sz="2400" b="1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08" y="1705830"/>
            <a:ext cx="6668896" cy="3468007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6325849" y="5711252"/>
            <a:ext cx="1886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400" b="1" dirty="0" smtClean="0"/>
              <a:t>Takk for meg </a:t>
            </a:r>
            <a:endParaRPr lang="nn-NO" sz="2400" b="1" dirty="0"/>
          </a:p>
        </p:txBody>
      </p:sp>
    </p:spTree>
    <p:extLst>
      <p:ext uri="{BB962C8B-B14F-4D97-AF65-F5344CB8AC3E}">
        <p14:creationId xmlns:p14="http://schemas.microsoft.com/office/powerpoint/2010/main" val="123403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173414" y="1588"/>
            <a:ext cx="6897687" cy="908050"/>
          </a:xfrm>
        </p:spPr>
        <p:txBody>
          <a:bodyPr/>
          <a:lstStyle/>
          <a:p>
            <a:pPr algn="l" eaLnBrk="1" hangingPunct="1"/>
            <a:r>
              <a:rPr lang="nb-NO" altLang="nb-NO" smtClean="0">
                <a:solidFill>
                  <a:srgbClr val="006699"/>
                </a:solidFill>
              </a:rPr>
              <a:t>Kjelder 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9912350" y="1841500"/>
            <a:ext cx="103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/>
          </a:p>
        </p:txBody>
      </p:sp>
      <p:pic>
        <p:nvPicPr>
          <p:cNvPr id="2150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588"/>
            <a:ext cx="162877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Plassholder for innhold 2"/>
          <p:cNvSpPr txBox="1">
            <a:spLocks/>
          </p:cNvSpPr>
          <p:nvPr/>
        </p:nvSpPr>
        <p:spPr bwMode="auto">
          <a:xfrm>
            <a:off x="3000375" y="1316038"/>
            <a:ext cx="8915400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ts val="1000"/>
              </a:spcBef>
              <a:buClr>
                <a:srgbClr val="A53010"/>
              </a:buClr>
              <a:buNone/>
            </a:pPr>
            <a:endParaRPr lang="nn-NO" altLang="nb-NO" sz="180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3152775" y="909638"/>
            <a:ext cx="8763000" cy="568801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nb-NO" sz="1800" dirty="0"/>
              <a:t>Høiby, H.(2004). </a:t>
            </a:r>
            <a:r>
              <a:rPr lang="nb-NO" sz="1800" i="1" dirty="0"/>
              <a:t>Mobbing kan stoppes, håndbok for skolen</a:t>
            </a:r>
            <a:r>
              <a:rPr lang="nb-NO" sz="1800" dirty="0"/>
              <a:t>. Bergen: fagbokforlaget</a:t>
            </a:r>
          </a:p>
          <a:p>
            <a:pPr marL="0" indent="0">
              <a:buNone/>
              <a:defRPr/>
            </a:pPr>
            <a:endParaRPr lang="nb-NO" sz="1800" dirty="0"/>
          </a:p>
          <a:p>
            <a:pPr>
              <a:defRPr/>
            </a:pPr>
            <a:r>
              <a:rPr lang="nb-NO" sz="1800" dirty="0"/>
              <a:t>Roland, E.(2014). Mobbingens psykologi (2.utg.).Oslo: </a:t>
            </a:r>
            <a:r>
              <a:rPr lang="nb-NO" sz="1800" dirty="0" smtClean="0"/>
              <a:t>Universitetsforlaget</a:t>
            </a:r>
          </a:p>
          <a:p>
            <a:pPr marL="0" indent="0">
              <a:buNone/>
              <a:defRPr/>
            </a:pPr>
            <a:endParaRPr lang="nb-NO" sz="1800" dirty="0" smtClean="0"/>
          </a:p>
          <a:p>
            <a:pPr>
              <a:defRPr/>
            </a:pPr>
            <a:r>
              <a:rPr lang="nb-NO" sz="1800" dirty="0"/>
              <a:t>Tone </a:t>
            </a:r>
            <a:r>
              <a:rPr lang="nb-NO" sz="1800" dirty="0" err="1"/>
              <a:t>Skyseth</a:t>
            </a:r>
            <a:r>
              <a:rPr lang="nb-NO" sz="1800" dirty="0"/>
              <a:t> </a:t>
            </a:r>
            <a:r>
              <a:rPr lang="nb-NO" sz="1800" dirty="0" err="1"/>
              <a:t>Westvig</a:t>
            </a:r>
            <a:r>
              <a:rPr lang="nb-NO" sz="1800" dirty="0"/>
              <a:t> (2018,oktober). </a:t>
            </a:r>
            <a:r>
              <a:rPr lang="nb-NO" sz="1800" i="1" dirty="0"/>
              <a:t>Systematisk arbeid for et trygt og godt læringsmiljø. Inkluderende praksis-faglig og </a:t>
            </a:r>
            <a:r>
              <a:rPr lang="nb-NO" sz="1800" i="1" dirty="0" smtClean="0"/>
              <a:t>sosialt</a:t>
            </a:r>
            <a:r>
              <a:rPr lang="nb-NO" sz="1800" dirty="0" smtClean="0"/>
              <a:t>. </a:t>
            </a:r>
            <a:r>
              <a:rPr lang="nb-NO" sz="1800" dirty="0"/>
              <a:t>Innlegg presentert ved planleggingsdag for </a:t>
            </a:r>
            <a:r>
              <a:rPr lang="nb-NO" sz="1800" dirty="0" err="1"/>
              <a:t>skulane</a:t>
            </a:r>
            <a:r>
              <a:rPr lang="nb-NO" sz="1800" dirty="0"/>
              <a:t> i Vest-Telemark, </a:t>
            </a:r>
            <a:r>
              <a:rPr lang="nb-NO" sz="1800" dirty="0" smtClean="0"/>
              <a:t>Vrådal 26.10.18.</a:t>
            </a:r>
            <a:endParaRPr lang="nb-NO" sz="1800" dirty="0"/>
          </a:p>
          <a:p>
            <a:pPr marL="0" indent="0">
              <a:buNone/>
              <a:defRPr/>
            </a:pPr>
            <a:endParaRPr lang="nb-NO" sz="1800" dirty="0"/>
          </a:p>
          <a:p>
            <a:pPr>
              <a:defRPr/>
            </a:pPr>
            <a:r>
              <a:rPr lang="nb-NO" sz="1800" dirty="0"/>
              <a:t>Utdanningsdirektoratet. (2017). </a:t>
            </a:r>
            <a:r>
              <a:rPr lang="nb-NO" sz="1800" i="1" dirty="0"/>
              <a:t>Grunnlagsdokument for arbeidet med </a:t>
            </a:r>
            <a:r>
              <a:rPr lang="nb-NO" sz="1800" i="1" dirty="0" smtClean="0"/>
              <a:t>barnehage-, </a:t>
            </a:r>
            <a:r>
              <a:rPr lang="nb-NO" sz="1800" i="1" dirty="0"/>
              <a:t>skolemiljø, mobbing og andre krenkelser. </a:t>
            </a:r>
            <a:r>
              <a:rPr lang="nb-NO" sz="1800" dirty="0"/>
              <a:t>Hentet </a:t>
            </a:r>
            <a:r>
              <a:rPr lang="nb-NO" sz="1800" dirty="0" err="1"/>
              <a:t>frå</a:t>
            </a:r>
            <a:r>
              <a:rPr lang="nb-NO" sz="1800" dirty="0"/>
              <a:t> </a:t>
            </a:r>
            <a:r>
              <a:rPr lang="nb-NO" sz="1800" dirty="0">
                <a:hlinkClick r:id="rId4" action="ppaction://hlinkfile"/>
              </a:rPr>
              <a:t>file:///C:/Users/grethese/Documents/Inkluderende%20barnehage-%20og%20skolemiljø/Grunnlagsdokument%20barnehage-,skolemiljø,%20mobbing%20og%20krenkelser.%20Revidert%20utgave%2015.09.17.pdf</a:t>
            </a:r>
            <a:endParaRPr lang="nb-NO" sz="1800" dirty="0"/>
          </a:p>
          <a:p>
            <a:pPr>
              <a:defRPr/>
            </a:pPr>
            <a:endParaRPr lang="nb-NO" sz="1800" dirty="0"/>
          </a:p>
          <a:p>
            <a:pPr>
              <a:defRPr/>
            </a:pPr>
            <a:r>
              <a:rPr lang="nb-NO" sz="1800" dirty="0"/>
              <a:t>Utdanningsdirektoratet. (2018,april). </a:t>
            </a:r>
            <a:r>
              <a:rPr lang="nb-NO" sz="1800" i="1" dirty="0"/>
              <a:t>Voksne skaper vennskap. </a:t>
            </a:r>
            <a:r>
              <a:rPr lang="nb-NO" sz="1800" dirty="0"/>
              <a:t>Innlegg presentert ved Inkluderende barnehage– og </a:t>
            </a:r>
            <a:r>
              <a:rPr lang="nb-NO" sz="1800" dirty="0" smtClean="0"/>
              <a:t>skolemiljø. </a:t>
            </a:r>
            <a:r>
              <a:rPr lang="nb-NO" sz="1800" dirty="0"/>
              <a:t>Samlingsbasert tilbud </a:t>
            </a:r>
            <a:r>
              <a:rPr lang="nb-NO" sz="1800" dirty="0" err="1"/>
              <a:t>Oppstartssamling</a:t>
            </a:r>
            <a:r>
              <a:rPr lang="nb-NO" sz="1800" dirty="0"/>
              <a:t> i pulje 3, Gardermoen. Sammendrag hentet </a:t>
            </a:r>
            <a:r>
              <a:rPr lang="nb-NO" sz="1800" dirty="0" err="1"/>
              <a:t>frå</a:t>
            </a:r>
            <a:r>
              <a:rPr lang="nb-NO" sz="1800" dirty="0"/>
              <a:t> </a:t>
            </a:r>
            <a:r>
              <a:rPr lang="nb-NO" sz="1800" dirty="0">
                <a:hlinkClick r:id="rId5" action="ppaction://hlinkfile"/>
              </a:rPr>
              <a:t>file:///C:/Users/grethese/Documents/Inkluderende%20barnehage-%20og%20skolemiljø/Informasjon%20fra%20Udir%2025.04.18.pdf</a:t>
            </a:r>
            <a:endParaRPr lang="nb-NO" sz="1800" dirty="0"/>
          </a:p>
          <a:p>
            <a:pPr marL="0" indent="0">
              <a:buNone/>
              <a:defRPr/>
            </a:pPr>
            <a:endParaRPr lang="nn-NO" sz="2400" dirty="0"/>
          </a:p>
        </p:txBody>
      </p:sp>
    </p:spTree>
    <p:extLst>
      <p:ext uri="{BB962C8B-B14F-4D97-AF65-F5344CB8AC3E}">
        <p14:creationId xmlns:p14="http://schemas.microsoft.com/office/powerpoint/2010/main" val="84635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324225" y="22225"/>
            <a:ext cx="6553200" cy="1371600"/>
          </a:xfrm>
        </p:spPr>
        <p:txBody>
          <a:bodyPr/>
          <a:lstStyle/>
          <a:p>
            <a:pPr algn="l" eaLnBrk="1" hangingPunct="1"/>
            <a:r>
              <a:rPr lang="nb-NO" altLang="nb-NO" dirty="0" smtClean="0">
                <a:solidFill>
                  <a:srgbClr val="006699"/>
                </a:solidFill>
              </a:rPr>
              <a:t>Innleiing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0744" y="1063171"/>
            <a:ext cx="6553200" cy="4114800"/>
          </a:xfrm>
        </p:spPr>
        <p:txBody>
          <a:bodyPr/>
          <a:lstStyle/>
          <a:p>
            <a:pPr marL="0" indent="0">
              <a:buNone/>
            </a:pPr>
            <a:r>
              <a:rPr lang="nn-NO" altLang="nb-NO" sz="2000" dirty="0">
                <a:solidFill>
                  <a:schemeClr val="tx2"/>
                </a:solidFill>
              </a:rPr>
              <a:t>1</a:t>
            </a:r>
            <a:r>
              <a:rPr lang="nn-NO" altLang="nb-NO" sz="2000" dirty="0" smtClean="0">
                <a:solidFill>
                  <a:schemeClr val="tx2"/>
                </a:solidFill>
              </a:rPr>
              <a:t>. Fakta om prosjektet. </a:t>
            </a:r>
            <a:endParaRPr lang="nn-NO" altLang="nb-NO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n-NO" altLang="nb-NO" sz="2000" dirty="0" smtClean="0">
                <a:solidFill>
                  <a:schemeClr val="tx2"/>
                </a:solidFill>
              </a:rPr>
              <a:t>2. Mål for prosjektet.</a:t>
            </a:r>
          </a:p>
          <a:p>
            <a:pPr marL="0" indent="0">
              <a:buNone/>
            </a:pPr>
            <a:r>
              <a:rPr lang="nn-NO" altLang="nb-NO" sz="2000" dirty="0" smtClean="0">
                <a:solidFill>
                  <a:schemeClr val="tx2"/>
                </a:solidFill>
              </a:rPr>
              <a:t>3. Omgrep: krenkingar. </a:t>
            </a:r>
          </a:p>
          <a:p>
            <a:pPr marL="0" indent="0">
              <a:buNone/>
            </a:pPr>
            <a:r>
              <a:rPr lang="nn-NO" altLang="nb-NO" sz="2000" dirty="0" smtClean="0">
                <a:solidFill>
                  <a:schemeClr val="tx2"/>
                </a:solidFill>
              </a:rPr>
              <a:t>4. Tre arbeidsområde.</a:t>
            </a:r>
            <a:endParaRPr lang="nn-NO" altLang="nb-NO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n-NO" altLang="nb-NO" sz="2000" dirty="0" smtClean="0">
                <a:solidFill>
                  <a:schemeClr val="tx2"/>
                </a:solidFill>
              </a:rPr>
              <a:t>5. </a:t>
            </a:r>
            <a:r>
              <a:rPr lang="nn-NO" altLang="nb-NO" sz="2000" dirty="0">
                <a:solidFill>
                  <a:schemeClr val="tx2"/>
                </a:solidFill>
              </a:rPr>
              <a:t>Korleis </a:t>
            </a:r>
            <a:r>
              <a:rPr lang="nn-NO" altLang="nb-NO" sz="2000" dirty="0" smtClean="0">
                <a:solidFill>
                  <a:schemeClr val="tx2"/>
                </a:solidFill>
              </a:rPr>
              <a:t>arbeider me med dette i Vinje kommune? </a:t>
            </a:r>
            <a:endParaRPr lang="nn-NO" altLang="nb-NO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n-NO" altLang="nb-NO" sz="2000" dirty="0">
                <a:solidFill>
                  <a:schemeClr val="tx2"/>
                </a:solidFill>
              </a:rPr>
              <a:t>6</a:t>
            </a:r>
            <a:r>
              <a:rPr lang="nn-NO" altLang="nb-NO" sz="2000" dirty="0" smtClean="0">
                <a:solidFill>
                  <a:schemeClr val="tx2"/>
                </a:solidFill>
              </a:rPr>
              <a:t>. </a:t>
            </a:r>
            <a:r>
              <a:rPr lang="nn-NO" altLang="nb-NO" sz="2000" dirty="0">
                <a:solidFill>
                  <a:schemeClr val="tx2"/>
                </a:solidFill>
              </a:rPr>
              <a:t>Kjelder. </a:t>
            </a:r>
          </a:p>
          <a:p>
            <a:pPr marL="0" indent="0">
              <a:buNone/>
            </a:pPr>
            <a:endParaRPr lang="nb-NO" altLang="nb-NO" dirty="0" smtClean="0">
              <a:solidFill>
                <a:srgbClr val="000000"/>
              </a:solidFill>
              <a:latin typeface="Palatino" charset="0"/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9912350" y="1841500"/>
            <a:ext cx="103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/>
          </a:p>
        </p:txBody>
      </p:sp>
      <p:pic>
        <p:nvPicPr>
          <p:cNvPr id="410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588"/>
            <a:ext cx="162877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57" y="3120571"/>
            <a:ext cx="6178072" cy="346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7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324225" y="22225"/>
            <a:ext cx="6553200" cy="643981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nb-NO" altLang="nb-NO" dirty="0" smtClean="0">
                <a:solidFill>
                  <a:srgbClr val="006699"/>
                </a:solidFill>
                <a:latin typeface="+mn-lt"/>
              </a:rPr>
              <a:t>Fakta om prosjektet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52776" y="666207"/>
            <a:ext cx="8829811" cy="3354250"/>
          </a:xfrm>
        </p:spPr>
        <p:txBody>
          <a:bodyPr>
            <a:normAutofit/>
          </a:bodyPr>
          <a:lstStyle/>
          <a:p>
            <a:r>
              <a:rPr lang="nn-NO" sz="2400" dirty="0" smtClean="0"/>
              <a:t>Eit tilbod/prosjekt som </a:t>
            </a:r>
            <a:r>
              <a:rPr lang="nn-NO" sz="2400" dirty="0" err="1" smtClean="0"/>
              <a:t>Udir</a:t>
            </a:r>
            <a:r>
              <a:rPr lang="nn-NO" sz="2400" dirty="0" smtClean="0"/>
              <a:t> har utarbeida på oppdrag frå Kunnskapsdepartementet. </a:t>
            </a:r>
          </a:p>
          <a:p>
            <a:r>
              <a:rPr lang="nn-NO" sz="2400" dirty="0" smtClean="0"/>
              <a:t>Hausten 2018 t.o.m. desember 2020. </a:t>
            </a:r>
          </a:p>
          <a:p>
            <a:r>
              <a:rPr lang="nn-NO" sz="2400" dirty="0" smtClean="0"/>
              <a:t>Kompetanseutvikling for skular og barnehagar.</a:t>
            </a:r>
          </a:p>
          <a:p>
            <a:r>
              <a:rPr lang="nn-NO" sz="2400" dirty="0" smtClean="0"/>
              <a:t>Samarbeid mellom barnehage og skule</a:t>
            </a:r>
            <a:endParaRPr lang="nn-NO" sz="2400" dirty="0"/>
          </a:p>
          <a:p>
            <a:pPr lvl="1"/>
            <a:r>
              <a:rPr lang="nn-NO" sz="2000" dirty="0"/>
              <a:t>M</a:t>
            </a:r>
            <a:r>
              <a:rPr lang="nn-NO" sz="2000" dirty="0" smtClean="0"/>
              <a:t>e arbeidar saman for å sikre at barna våre får ein trygg og god </a:t>
            </a:r>
            <a:r>
              <a:rPr lang="nn-NO" sz="2000" i="1" dirty="0" smtClean="0"/>
              <a:t>oppvekst</a:t>
            </a:r>
            <a:r>
              <a:rPr lang="nn-NO" sz="2000" dirty="0"/>
              <a:t> </a:t>
            </a:r>
            <a:r>
              <a:rPr lang="nn-NO" sz="2000" dirty="0" smtClean="0"/>
              <a:t>som gjev rom for utvikling og læring.  </a:t>
            </a:r>
            <a:endParaRPr lang="nb-NO" sz="1600" dirty="0" smtClean="0"/>
          </a:p>
          <a:p>
            <a:pPr marL="0" indent="0">
              <a:buNone/>
            </a:pPr>
            <a:endParaRPr lang="nb-NO" sz="2200" dirty="0" smtClean="0"/>
          </a:p>
          <a:p>
            <a:pPr marL="0" indent="0">
              <a:buNone/>
            </a:pPr>
            <a:endParaRPr lang="nb-NO" altLang="nb-NO" dirty="0" smtClean="0">
              <a:solidFill>
                <a:srgbClr val="000000"/>
              </a:solidFill>
              <a:latin typeface="Palatino" charset="0"/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9912350" y="1841500"/>
            <a:ext cx="103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/>
          </a:p>
        </p:txBody>
      </p:sp>
      <p:pic>
        <p:nvPicPr>
          <p:cNvPr id="410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588"/>
            <a:ext cx="162877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406" y="4020457"/>
            <a:ext cx="5061859" cy="185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4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52776" y="666206"/>
            <a:ext cx="8829811" cy="60211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2200" dirty="0" smtClean="0"/>
          </a:p>
          <a:p>
            <a:pPr marL="0" indent="0">
              <a:buNone/>
            </a:pPr>
            <a:endParaRPr lang="nb-NO" altLang="nb-NO" dirty="0" smtClean="0">
              <a:solidFill>
                <a:srgbClr val="000000"/>
              </a:solidFill>
              <a:latin typeface="Palatino" charset="0"/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9912350" y="1841500"/>
            <a:ext cx="103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/>
          </a:p>
        </p:txBody>
      </p:sp>
      <p:pic>
        <p:nvPicPr>
          <p:cNvPr id="410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588"/>
            <a:ext cx="162877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3563711" y="656560"/>
            <a:ext cx="79424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n-NO" sz="2800" b="1" dirty="0" smtClean="0"/>
              <a:t>Mål for arbeidet: </a:t>
            </a:r>
          </a:p>
          <a:p>
            <a:pPr>
              <a:defRPr/>
            </a:pPr>
            <a:r>
              <a:rPr lang="nn-NO" sz="2000" dirty="0" smtClean="0"/>
              <a:t>Kompetanseutviklinga skal styrke barnehagar, skular og eigarar sin dugleik til å </a:t>
            </a:r>
            <a:r>
              <a:rPr lang="nn-NO" sz="2000" u="sng" dirty="0" smtClean="0"/>
              <a:t>skape og oppretthalde</a:t>
            </a:r>
            <a:r>
              <a:rPr lang="nn-NO" sz="2000" dirty="0" smtClean="0"/>
              <a:t> gode barnehage- og skulemiljø og </a:t>
            </a:r>
            <a:r>
              <a:rPr lang="nn-NO" sz="2000" u="sng" dirty="0" smtClean="0"/>
              <a:t>førebygge, avdekke og handtere </a:t>
            </a:r>
            <a:r>
              <a:rPr lang="nn-NO" sz="2000" dirty="0" smtClean="0"/>
              <a:t>mobbing og andre krenkingar.</a:t>
            </a:r>
          </a:p>
          <a:p>
            <a:pPr>
              <a:defRPr/>
            </a:pPr>
            <a:endParaRPr lang="nn-NO" sz="2000" dirty="0" smtClean="0"/>
          </a:p>
          <a:p>
            <a:pPr>
              <a:defRPr/>
            </a:pPr>
            <a:r>
              <a:rPr lang="nn-NO" sz="2000" dirty="0" smtClean="0"/>
              <a:t>Tilbodet skal styrke både </a:t>
            </a:r>
            <a:r>
              <a:rPr lang="nn-NO" sz="2000" u="sng" dirty="0" smtClean="0"/>
              <a:t>regelverkskompetansen og den pedagogiske </a:t>
            </a:r>
            <a:r>
              <a:rPr lang="nn-NO" sz="2000" dirty="0" smtClean="0"/>
              <a:t>kompetansen til barnehagar, skular, eigar og barnehagemyndigheiter, samt kompetanse i </a:t>
            </a:r>
            <a:r>
              <a:rPr lang="nn-NO" sz="2000" u="sng" dirty="0" smtClean="0"/>
              <a:t>å drive kvalitetsutvikling lokalt.</a:t>
            </a:r>
            <a:endParaRPr lang="nn-NO" sz="2000" u="sng" dirty="0"/>
          </a:p>
        </p:txBody>
      </p:sp>
      <p:pic>
        <p:nvPicPr>
          <p:cNvPr id="8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304" y="3456821"/>
            <a:ext cx="5080000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55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9912350" y="1841500"/>
            <a:ext cx="103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/>
          </a:p>
        </p:txBody>
      </p:sp>
      <p:pic>
        <p:nvPicPr>
          <p:cNvPr id="614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588"/>
            <a:ext cx="1525587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ittel 2"/>
          <p:cNvSpPr>
            <a:spLocks noGrp="1"/>
          </p:cNvSpPr>
          <p:nvPr>
            <p:ph type="title"/>
          </p:nvPr>
        </p:nvSpPr>
        <p:spPr>
          <a:xfrm>
            <a:off x="3914775" y="268574"/>
            <a:ext cx="6550025" cy="1231900"/>
          </a:xfrm>
        </p:spPr>
        <p:txBody>
          <a:bodyPr/>
          <a:lstStyle/>
          <a:p>
            <a:r>
              <a:rPr lang="nn-NO" altLang="nb-NO" dirty="0" smtClean="0"/>
              <a:t>Arbeid på tre område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3049588" y="5555501"/>
            <a:ext cx="9142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b="1" dirty="0" smtClean="0"/>
              <a:t>Eit trygt og godt skulemiljø er avgjerande for elevane sitt læringsutbytte og livskvalitet.</a:t>
            </a:r>
            <a:endParaRPr lang="nn-NO" sz="2400" b="1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20018043"/>
              </p:ext>
            </p:extLst>
          </p:nvPr>
        </p:nvGraphicFramePr>
        <p:xfrm>
          <a:off x="3981949" y="1116008"/>
          <a:ext cx="5767802" cy="4207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4017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9912350" y="1841500"/>
            <a:ext cx="103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/>
          </a:p>
        </p:txBody>
      </p:sp>
      <p:pic>
        <p:nvPicPr>
          <p:cNvPr id="819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1588"/>
            <a:ext cx="120242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508104889"/>
              </p:ext>
            </p:extLst>
          </p:nvPr>
        </p:nvGraphicFramePr>
        <p:xfrm>
          <a:off x="2994707" y="1498143"/>
          <a:ext cx="6391482" cy="3499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197" name="TekstSylinder 5"/>
          <p:cNvSpPr txBox="1">
            <a:spLocks noChangeArrowheads="1"/>
          </p:cNvSpPr>
          <p:nvPr/>
        </p:nvSpPr>
        <p:spPr bwMode="auto">
          <a:xfrm>
            <a:off x="2994707" y="131108"/>
            <a:ext cx="71278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 b="1" dirty="0" err="1"/>
              <a:t>Krenkingar</a:t>
            </a:r>
            <a:r>
              <a:rPr lang="nb-NO" altLang="nb-NO" sz="1800" b="1" dirty="0"/>
              <a:t> :</a:t>
            </a:r>
            <a:r>
              <a:rPr lang="nb-NO" altLang="nb-NO" sz="1800" i="1" dirty="0" smtClean="0"/>
              <a:t>«</a:t>
            </a:r>
            <a:r>
              <a:rPr lang="nb-NO" altLang="nb-NO" sz="1800" i="1" dirty="0"/>
              <a:t>Negative ord eller handlinger som barn og unge opplever at </a:t>
            </a:r>
            <a:r>
              <a:rPr lang="nb-NO" altLang="nb-NO" sz="1800" i="1" dirty="0" smtClean="0"/>
              <a:t>krenker for eksempel deres verdighet </a:t>
            </a:r>
            <a:r>
              <a:rPr lang="nb-NO" altLang="nb-NO" sz="1800" i="1" dirty="0"/>
              <a:t>og </a:t>
            </a:r>
            <a:r>
              <a:rPr lang="nb-NO" altLang="nb-NO" sz="1800" i="1" dirty="0" smtClean="0"/>
              <a:t>integritet </a:t>
            </a:r>
            <a:r>
              <a:rPr lang="nb-NO" altLang="nb-NO" sz="1800" i="1" dirty="0"/>
              <a:t>eller </a:t>
            </a:r>
            <a:r>
              <a:rPr lang="nb-NO" altLang="nb-NO" sz="1800" i="1" dirty="0" smtClean="0"/>
              <a:t>gjør </a:t>
            </a:r>
            <a:r>
              <a:rPr lang="nb-NO" altLang="nb-NO" sz="1800" i="1" dirty="0"/>
              <a:t>at de føler seg ekskludert fra et fellesskap»</a:t>
            </a:r>
            <a:r>
              <a:rPr lang="nb-NO" altLang="nb-NO" sz="1800" dirty="0"/>
              <a:t> (</a:t>
            </a:r>
            <a:r>
              <a:rPr lang="nb-NO" altLang="nb-NO" sz="1800" dirty="0" err="1"/>
              <a:t>udir</a:t>
            </a:r>
            <a:r>
              <a:rPr lang="nb-NO" altLang="nb-NO" sz="1800" dirty="0"/>
              <a:t>, grunnlagsdokument, s. 7).  </a:t>
            </a:r>
            <a:endParaRPr lang="nb-NO" altLang="nb-NO" sz="1800" dirty="0" smtClean="0"/>
          </a:p>
          <a:p>
            <a:pPr>
              <a:spcBef>
                <a:spcPct val="0"/>
              </a:spcBef>
              <a:buFontTx/>
              <a:buNone/>
            </a:pPr>
            <a:endParaRPr lang="nb-NO" altLang="nb-NO" sz="1800" b="1" i="1" dirty="0"/>
          </a:p>
          <a:p>
            <a:pPr>
              <a:spcBef>
                <a:spcPct val="0"/>
              </a:spcBef>
              <a:buFontTx/>
              <a:buNone/>
            </a:pPr>
            <a:r>
              <a:rPr lang="nn-NO" altLang="nb-NO" sz="2400" b="1" i="1" dirty="0" smtClean="0"/>
              <a:t>Enkelthendingar og/eller </a:t>
            </a:r>
            <a:r>
              <a:rPr lang="nn-NO" altLang="nb-NO" sz="2400" b="1" i="1" dirty="0" err="1" smtClean="0"/>
              <a:t>gjentatte</a:t>
            </a:r>
            <a:r>
              <a:rPr lang="nn-NO" altLang="nb-NO" sz="2400" b="1" i="1" dirty="0" smtClean="0"/>
              <a:t> episodar. </a:t>
            </a:r>
          </a:p>
          <a:p>
            <a:pPr>
              <a:spcBef>
                <a:spcPct val="0"/>
              </a:spcBef>
              <a:buFontTx/>
              <a:buNone/>
            </a:pPr>
            <a:endParaRPr lang="nn-NO" altLang="nb-NO" sz="2400" dirty="0"/>
          </a:p>
        </p:txBody>
      </p:sp>
      <p:sp>
        <p:nvSpPr>
          <p:cNvPr id="8198" name="TekstSylinder 9"/>
          <p:cNvSpPr txBox="1">
            <a:spLocks noChangeArrowheads="1"/>
          </p:cNvSpPr>
          <p:nvPr/>
        </p:nvSpPr>
        <p:spPr bwMode="auto">
          <a:xfrm>
            <a:off x="2994707" y="5287963"/>
            <a:ext cx="60483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n-NO" altLang="nb-NO" sz="1800" dirty="0" smtClean="0"/>
              <a:t>Det er barnet/ungdommen si </a:t>
            </a:r>
            <a:r>
              <a:rPr lang="nn-NO" altLang="nb-NO" sz="1800" b="1" u="sng" dirty="0" smtClean="0"/>
              <a:t>subjektive oppleving </a:t>
            </a:r>
            <a:r>
              <a:rPr lang="nn-NO" altLang="nb-NO" sz="1800" dirty="0" smtClean="0"/>
              <a:t>som er avgjerande for om ord og handlingar er krenkjande. </a:t>
            </a:r>
          </a:p>
          <a:p>
            <a:pPr>
              <a:spcBef>
                <a:spcPct val="0"/>
              </a:spcBef>
              <a:buFontTx/>
              <a:buNone/>
            </a:pPr>
            <a:endParaRPr lang="nn-NO" altLang="nb-NO" sz="2400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367" y="2728210"/>
            <a:ext cx="2728686" cy="389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2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9912350" y="1841500"/>
            <a:ext cx="103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/>
          </a:p>
        </p:txBody>
      </p:sp>
      <p:pic>
        <p:nvPicPr>
          <p:cNvPr id="614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588"/>
            <a:ext cx="1525587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ittel 2"/>
          <p:cNvSpPr>
            <a:spLocks noGrp="1"/>
          </p:cNvSpPr>
          <p:nvPr>
            <p:ph type="title"/>
          </p:nvPr>
        </p:nvSpPr>
        <p:spPr>
          <a:xfrm>
            <a:off x="3914775" y="268574"/>
            <a:ext cx="6550025" cy="1231900"/>
          </a:xfrm>
        </p:spPr>
        <p:txBody>
          <a:bodyPr/>
          <a:lstStyle/>
          <a:p>
            <a:r>
              <a:rPr lang="nn-NO" altLang="nb-NO" dirty="0" smtClean="0"/>
              <a:t>Arbeid på tre område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22238997"/>
              </p:ext>
            </p:extLst>
          </p:nvPr>
        </p:nvGraphicFramePr>
        <p:xfrm>
          <a:off x="3981949" y="1116008"/>
          <a:ext cx="5767802" cy="4207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33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9912350" y="1841500"/>
            <a:ext cx="103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/>
          </a:p>
        </p:txBody>
      </p:sp>
      <p:pic>
        <p:nvPicPr>
          <p:cNvPr id="410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4758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80279262"/>
              </p:ext>
            </p:extLst>
          </p:nvPr>
        </p:nvGraphicFramePr>
        <p:xfrm>
          <a:off x="1814284" y="1"/>
          <a:ext cx="105664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Ellipse 2"/>
          <p:cNvSpPr/>
          <p:nvPr/>
        </p:nvSpPr>
        <p:spPr>
          <a:xfrm>
            <a:off x="5646057" y="1817914"/>
            <a:ext cx="2902857" cy="29122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800" b="1" dirty="0" smtClean="0"/>
              <a:t>Trygt og godt skulemiljø for alle</a:t>
            </a:r>
            <a:endParaRPr lang="nn-NO" sz="2800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42392812"/>
              </p:ext>
            </p:extLst>
          </p:nvPr>
        </p:nvGraphicFramePr>
        <p:xfrm>
          <a:off x="2556101" y="0"/>
          <a:ext cx="9082767" cy="6856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TekstSylinder 6"/>
          <p:cNvSpPr txBox="1"/>
          <p:nvPr/>
        </p:nvSpPr>
        <p:spPr>
          <a:xfrm>
            <a:off x="1004758" y="1195169"/>
            <a:ext cx="3670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b="1" dirty="0" smtClean="0"/>
              <a:t>Kontroll</a:t>
            </a:r>
            <a:r>
              <a:rPr lang="nn-NO" dirty="0" smtClean="0"/>
              <a:t>: Rutinar, reglar, organisering.</a:t>
            </a:r>
          </a:p>
          <a:p>
            <a:r>
              <a:rPr lang="nn-NO" b="1" dirty="0" smtClean="0"/>
              <a:t>Varme</a:t>
            </a:r>
            <a:r>
              <a:rPr lang="nn-NO" dirty="0" smtClean="0"/>
              <a:t>: gode relasjonar med elevane.</a:t>
            </a:r>
            <a:endParaRPr lang="nn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899886" y="5336768"/>
            <a:ext cx="35995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Etikk: Verdiar og haldningar </a:t>
            </a:r>
          </a:p>
          <a:p>
            <a:r>
              <a:rPr lang="nn-NO" dirty="0" smtClean="0"/>
              <a:t>Refleksjon og vurdering av  praksis </a:t>
            </a:r>
          </a:p>
          <a:p>
            <a:r>
              <a:rPr lang="nn-NO" dirty="0" smtClean="0"/>
              <a:t>Lærande organisasjon</a:t>
            </a:r>
          </a:p>
          <a:p>
            <a:r>
              <a:rPr lang="nn-NO" dirty="0" smtClean="0"/>
              <a:t>Tilbakemeldingskultur</a:t>
            </a:r>
          </a:p>
          <a:p>
            <a:endParaRPr lang="nn-NO" dirty="0" smtClean="0"/>
          </a:p>
          <a:p>
            <a:r>
              <a:rPr lang="nn-NO" dirty="0" smtClean="0"/>
              <a:t> </a:t>
            </a:r>
            <a:endParaRPr lang="nn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7589384" y="4580034"/>
            <a:ext cx="4602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Klasserommet: ein plass der alle høyrer til.</a:t>
            </a:r>
          </a:p>
          <a:p>
            <a:r>
              <a:rPr lang="nn-NO" dirty="0" smtClean="0"/>
              <a:t>Toleranse for at me er ulike.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8944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152776" y="1588"/>
            <a:ext cx="8723086" cy="119697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nb-NO" altLang="nb-NO" dirty="0" err="1" smtClean="0">
                <a:solidFill>
                  <a:srgbClr val="006699"/>
                </a:solidFill>
                <a:latin typeface="+mn-lt"/>
              </a:rPr>
              <a:t>Førebygge</a:t>
            </a:r>
            <a:r>
              <a:rPr lang="nb-NO" altLang="nb-NO" dirty="0" smtClean="0">
                <a:solidFill>
                  <a:srgbClr val="006699"/>
                </a:solidFill>
                <a:latin typeface="+mn-lt"/>
              </a:rPr>
              <a:t> mobbing og andre </a:t>
            </a:r>
            <a:r>
              <a:rPr lang="nb-NO" altLang="nb-NO" dirty="0" err="1" smtClean="0">
                <a:solidFill>
                  <a:srgbClr val="006699"/>
                </a:solidFill>
                <a:latin typeface="+mn-lt"/>
              </a:rPr>
              <a:t>krenkingar</a:t>
            </a:r>
            <a:r>
              <a:rPr lang="nb-NO" altLang="nb-NO" dirty="0" smtClean="0">
                <a:solidFill>
                  <a:srgbClr val="006699"/>
                </a:solidFill>
                <a:latin typeface="+mn-lt"/>
              </a:rPr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9414" y="674031"/>
            <a:ext cx="8829811" cy="3354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200" dirty="0" smtClean="0"/>
          </a:p>
          <a:p>
            <a:pPr marL="0" indent="0">
              <a:buNone/>
            </a:pPr>
            <a:endParaRPr lang="nb-NO" altLang="nb-NO" dirty="0" smtClean="0">
              <a:solidFill>
                <a:srgbClr val="000000"/>
              </a:solidFill>
              <a:latin typeface="Palatino" charset="0"/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9912350" y="1841500"/>
            <a:ext cx="103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/>
          </a:p>
        </p:txBody>
      </p:sp>
      <p:pic>
        <p:nvPicPr>
          <p:cNvPr id="410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1588"/>
            <a:ext cx="135134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2875348" y="1198563"/>
            <a:ext cx="91860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b="1" dirty="0" smtClean="0"/>
              <a:t>Kompetanse på mobbing og andre krenkingar</a:t>
            </a:r>
            <a:r>
              <a:rPr lang="nn-NO" dirty="0" smtClean="0"/>
              <a:t>: kva for mekanismar er gjeldande? </a:t>
            </a:r>
            <a:r>
              <a:rPr lang="nn-NO" dirty="0"/>
              <a:t>K</a:t>
            </a:r>
            <a:r>
              <a:rPr lang="nn-NO" dirty="0" smtClean="0"/>
              <a:t>va skal me sjå etter?  </a:t>
            </a:r>
          </a:p>
          <a:p>
            <a:endParaRPr lang="nn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b="1" dirty="0" smtClean="0"/>
              <a:t>Risikoanalyse</a:t>
            </a:r>
            <a:r>
              <a:rPr lang="nn-NO" dirty="0" smtClean="0"/>
              <a:t>: kven/kva må me fylgje ekstra godt med på i skulekvardagen?</a:t>
            </a:r>
          </a:p>
          <a:p>
            <a:endParaRPr lang="nn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b="1" dirty="0" smtClean="0"/>
              <a:t>Handlingsplan mot mobbing </a:t>
            </a:r>
            <a:r>
              <a:rPr lang="nn-NO" dirty="0" smtClean="0"/>
              <a:t>rutinar </a:t>
            </a:r>
          </a:p>
          <a:p>
            <a:endParaRPr lang="nn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b="1" dirty="0" smtClean="0"/>
              <a:t>Auke barna og foreldra sin kompetanse </a:t>
            </a:r>
            <a:r>
              <a:rPr lang="nn-NO" dirty="0" smtClean="0"/>
              <a:t>– få dei med på laget for å hindre at krenkingar skjer.</a:t>
            </a:r>
          </a:p>
          <a:p>
            <a:endParaRPr lang="nn-NO" dirty="0" smtClean="0"/>
          </a:p>
          <a:p>
            <a:endParaRPr lang="nn-NO" dirty="0"/>
          </a:p>
          <a:p>
            <a:endParaRPr lang="nn-NO" dirty="0" smtClean="0"/>
          </a:p>
          <a:p>
            <a:endParaRPr lang="nn-NO" dirty="0"/>
          </a:p>
          <a:p>
            <a:r>
              <a:rPr lang="nn-NO" dirty="0" smtClean="0"/>
              <a:t> </a:t>
            </a:r>
            <a:endParaRPr lang="nn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286" y="3754994"/>
            <a:ext cx="685800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7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773</Words>
  <Application>Microsoft Office PowerPoint</Application>
  <PresentationFormat>Widescreen</PresentationFormat>
  <Paragraphs>122</Paragraphs>
  <Slides>14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Palatino</vt:lpstr>
      <vt:lpstr>Times</vt:lpstr>
      <vt:lpstr>Office-tema</vt:lpstr>
      <vt:lpstr>Inkluderande barnehage- og skulemiljø</vt:lpstr>
      <vt:lpstr>Innleiing</vt:lpstr>
      <vt:lpstr>Fakta om prosjektet </vt:lpstr>
      <vt:lpstr>PowerPoint-presentasjon</vt:lpstr>
      <vt:lpstr>Arbeid på tre område</vt:lpstr>
      <vt:lpstr>PowerPoint-presentasjon</vt:lpstr>
      <vt:lpstr>Arbeid på tre område</vt:lpstr>
      <vt:lpstr>PowerPoint-presentasjon</vt:lpstr>
      <vt:lpstr>Førebygge mobbing og andre krenkingar </vt:lpstr>
      <vt:lpstr>Handtere mobbing og andre krenkingar</vt:lpstr>
      <vt:lpstr>Korleis arbeider me med prosjektet? </vt:lpstr>
      <vt:lpstr>Korleis arbeider me med prosjektet? </vt:lpstr>
      <vt:lpstr>PowerPoint-presentasjon</vt:lpstr>
      <vt:lpstr>Kjelder </vt:lpstr>
    </vt:vector>
  </TitlesOfParts>
  <Company>Vinje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Inkluderande barnehage- og skulemiljø</dc:title>
  <dc:creator>Grethe Bjørkholt Seim</dc:creator>
  <cp:lastModifiedBy>Therese Lofthus</cp:lastModifiedBy>
  <cp:revision>55</cp:revision>
  <dcterms:created xsi:type="dcterms:W3CDTF">2018-11-23T12:05:11Z</dcterms:created>
  <dcterms:modified xsi:type="dcterms:W3CDTF">2019-03-05T09:47:32Z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InType">
    <vt:lpwstr>FromApplication</vt:lpwstr>
  </property>
  <property fmtid="{D5CDD505-2E9C-101B-9397-08002B2CF9AE}" pid="3" name="CheckInDocForm">
    <vt:lpwstr>http://ephorte/ephVinje/shared/aspx/Default/CheckInDocForm.aspx</vt:lpwstr>
  </property>
  <property fmtid="{D5CDD505-2E9C-101B-9397-08002B2CF9AE}" pid="4" name="DokType">
    <vt:lpwstr/>
  </property>
  <property fmtid="{D5CDD505-2E9C-101B-9397-08002B2CF9AE}" pid="5" name="DokID">
    <vt:i4>500002</vt:i4>
  </property>
  <property fmtid="{D5CDD505-2E9C-101B-9397-08002B2CF9AE}" pid="6" name="Versjon">
    <vt:i4>1</vt:i4>
  </property>
  <property fmtid="{D5CDD505-2E9C-101B-9397-08002B2CF9AE}" pid="7" name="Variant">
    <vt:lpwstr>P</vt:lpwstr>
  </property>
  <property fmtid="{D5CDD505-2E9C-101B-9397-08002B2CF9AE}" pid="8" name="OpenMode">
    <vt:lpwstr>EditDoc</vt:lpwstr>
  </property>
  <property fmtid="{D5CDD505-2E9C-101B-9397-08002B2CF9AE}" pid="9" name="CurrentUrl">
    <vt:lpwstr>http%3a%2f%2fephorte%2fephVinje%2fshared%2faspx%2fDefault%2fdetails.aspx%3ff%3dViewJP%26JP_ID%3d332584%26LoadDocHandling%3dtrue%26SubElGroup%3d55</vt:lpwstr>
  </property>
  <property fmtid="{D5CDD505-2E9C-101B-9397-08002B2CF9AE}" pid="10" name="WindowName">
    <vt:lpwstr>TabWindow1</vt:lpwstr>
  </property>
  <property fmtid="{D5CDD505-2E9C-101B-9397-08002B2CF9AE}" pid="11" name="FileName">
    <vt:lpwstr>%5c%5c1-vin-eph-fil%5cbrukarar%5cgrethese%5cephorte5%5c504531.PPTX</vt:lpwstr>
  </property>
  <property fmtid="{D5CDD505-2E9C-101B-9397-08002B2CF9AE}" pid="12" name="LinkId">
    <vt:i4>332584</vt:i4>
  </property>
</Properties>
</file>